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44EFBB4C" w14:textId="5E658D7E" w:rsidR="00BB5C9D" w:rsidRDefault="007C11F3" w:rsidP="007E776F">
      <w:pPr>
        <w:spacing w:line="360" w:lineRule="auto"/>
        <w:contextualSpacing/>
        <w:jc w:val="left"/>
        <w:rPr>
          <w:rFonts w:ascii="Arial" w:hAnsi="Arial" w:cs="Arial"/>
        </w:rPr>
      </w:pPr>
      <w:r>
        <w:rPr>
          <w:rFonts w:cs="Arial"/>
          <w:noProof/>
          <w:lang w:eastAsia="de-DE"/>
        </w:rPr>
        <w:drawing>
          <wp:anchor distT="0" distB="0" distL="114300" distR="114300" simplePos="0" relativeHeight="251674112" behindDoc="0" locked="0" layoutInCell="1" allowOverlap="1" wp14:anchorId="2DD387D7" wp14:editId="3D69D419">
            <wp:simplePos x="0" y="0"/>
            <wp:positionH relativeFrom="margin">
              <wp:posOffset>2016760</wp:posOffset>
            </wp:positionH>
            <wp:positionV relativeFrom="paragraph">
              <wp:posOffset>-294005</wp:posOffset>
            </wp:positionV>
            <wp:extent cx="1719709" cy="480060"/>
            <wp:effectExtent l="0" t="0" r="0" b="0"/>
            <wp:wrapNone/>
            <wp:docPr id="5" name="Bild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2" cstate="print">
                      <a:extLst>
                        <a:ext uri="{28A0092B-C50C-407E-A947-70E740481C1C}">
                          <a14:useLocalDpi xmlns:a14="http://schemas.microsoft.com/office/drawing/2010/main" val="0"/>
                        </a:ext>
                      </a:extLst>
                    </a:blip>
                    <a:stretch>
                      <a:fillRect/>
                    </a:stretch>
                  </pic:blipFill>
                  <pic:spPr bwMode="auto">
                    <a:xfrm>
                      <a:off x="0" y="0"/>
                      <a:ext cx="1719709" cy="480060"/>
                    </a:xfrm>
                    <a:prstGeom prst="rect">
                      <a:avLst/>
                    </a:prstGeom>
                    <a:noFill/>
                  </pic:spPr>
                </pic:pic>
              </a:graphicData>
            </a:graphic>
            <wp14:sizeRelH relativeFrom="margin">
              <wp14:pctWidth>0</wp14:pctWidth>
            </wp14:sizeRelH>
            <wp14:sizeRelV relativeFrom="margin">
              <wp14:pctHeight>0</wp14:pctHeight>
            </wp14:sizeRelV>
          </wp:anchor>
        </w:drawing>
      </w:r>
    </w:p>
    <w:p w14:paraId="0AFA9A6C" w14:textId="367B3AC7" w:rsidR="007C11F3" w:rsidRDefault="007C11F3" w:rsidP="007E776F">
      <w:pPr>
        <w:spacing w:line="360" w:lineRule="auto"/>
        <w:contextualSpacing/>
        <w:jc w:val="left"/>
        <w:rPr>
          <w:rFonts w:ascii="Arial" w:hAnsi="Arial" w:cs="Arial"/>
        </w:rPr>
      </w:pPr>
    </w:p>
    <w:p w14:paraId="308AAE66" w14:textId="77777777" w:rsidR="007E776F" w:rsidRPr="0066187D" w:rsidRDefault="007E776F" w:rsidP="007E776F">
      <w:pPr>
        <w:spacing w:line="360" w:lineRule="auto"/>
        <w:contextualSpacing/>
        <w:jc w:val="left"/>
        <w:rPr>
          <w:rFonts w:ascii="Arial" w:hAnsi="Arial" w:cs="Arial"/>
        </w:rPr>
      </w:pPr>
    </w:p>
    <w:tbl>
      <w:tblPr>
        <w:tblStyle w:val="Tabellenraster"/>
        <w:tblW w:w="0" w:type="auto"/>
        <w:tblInd w:w="7054" w:type="dxa"/>
        <w:tblLook w:val="04A0" w:firstRow="1" w:lastRow="0" w:firstColumn="1" w:lastColumn="0" w:noHBand="0" w:noVBand="1"/>
      </w:tblPr>
      <w:tblGrid>
        <w:gridCol w:w="1984"/>
      </w:tblGrid>
      <w:tr w:rsidR="00470FCF" w:rsidRPr="0066187D" w14:paraId="5075521A" w14:textId="77777777" w:rsidTr="007E776F">
        <w:trPr>
          <w:trHeight w:val="680"/>
        </w:trPr>
        <w:tc>
          <w:tcPr>
            <w:tcW w:w="1984" w:type="dxa"/>
            <w:vAlign w:val="center"/>
          </w:tcPr>
          <w:p w14:paraId="1F1A5681" w14:textId="370682E3" w:rsidR="00470FCF" w:rsidRPr="0066187D" w:rsidRDefault="00EA593B" w:rsidP="007E776F">
            <w:pPr>
              <w:contextualSpacing/>
              <w:jc w:val="center"/>
              <w:rPr>
                <w:rFonts w:ascii="Arial" w:hAnsi="Arial" w:cs="Arial"/>
              </w:rPr>
            </w:pPr>
            <w:r w:rsidRPr="00B61318">
              <w:rPr>
                <w:rFonts w:ascii="Arial" w:hAnsi="Arial" w:cs="Arial"/>
                <w:b/>
                <w:sz w:val="28"/>
                <w:szCs w:val="28"/>
              </w:rPr>
              <w:t>Anlage A1</w:t>
            </w:r>
            <w:r w:rsidR="00242069" w:rsidRPr="00B61318">
              <w:rPr>
                <w:rFonts w:ascii="Arial" w:hAnsi="Arial" w:cs="Arial"/>
                <w:b/>
                <w:sz w:val="28"/>
                <w:szCs w:val="28"/>
              </w:rPr>
              <w:t>1</w:t>
            </w:r>
          </w:p>
        </w:tc>
      </w:tr>
    </w:tbl>
    <w:p w14:paraId="69187C5E" w14:textId="77777777" w:rsidR="00470FCF" w:rsidRPr="0066187D" w:rsidRDefault="00470FCF" w:rsidP="007E776F">
      <w:pPr>
        <w:spacing w:line="360" w:lineRule="auto"/>
        <w:contextualSpacing/>
        <w:jc w:val="left"/>
        <w:rPr>
          <w:rFonts w:ascii="Arial" w:hAnsi="Arial" w:cs="Arial"/>
        </w:rPr>
      </w:pPr>
    </w:p>
    <w:p w14:paraId="4215F78B" w14:textId="5EEE06D7" w:rsidR="00470FCF" w:rsidRDefault="00470FCF" w:rsidP="007E776F">
      <w:pPr>
        <w:spacing w:line="360" w:lineRule="auto"/>
        <w:contextualSpacing/>
        <w:jc w:val="left"/>
        <w:rPr>
          <w:rFonts w:ascii="Arial" w:hAnsi="Arial" w:cs="Arial"/>
        </w:rPr>
      </w:pPr>
    </w:p>
    <w:p w14:paraId="6C894DCE" w14:textId="77777777" w:rsidR="00C84983" w:rsidRPr="0066187D" w:rsidRDefault="00C84983" w:rsidP="007E776F">
      <w:pPr>
        <w:spacing w:line="360" w:lineRule="auto"/>
        <w:contextualSpacing/>
        <w:jc w:val="left"/>
        <w:rPr>
          <w:rFonts w:ascii="Arial" w:hAnsi="Arial" w:cs="Arial"/>
        </w:rPr>
      </w:pPr>
    </w:p>
    <w:p w14:paraId="454F4FEE" w14:textId="078EFF0F" w:rsidR="00470FCF" w:rsidRDefault="00242069" w:rsidP="005F07E8">
      <w:pPr>
        <w:spacing w:line="360" w:lineRule="auto"/>
        <w:ind w:right="95"/>
        <w:jc w:val="center"/>
        <w:rPr>
          <w:rFonts w:ascii="Arial" w:hAnsi="Arial" w:cs="Arial"/>
          <w:b/>
          <w:sz w:val="28"/>
          <w:szCs w:val="28"/>
        </w:rPr>
      </w:pPr>
      <w:r>
        <w:rPr>
          <w:rFonts w:ascii="Arial" w:hAnsi="Arial" w:cs="Arial"/>
          <w:b/>
          <w:sz w:val="28"/>
          <w:szCs w:val="28"/>
        </w:rPr>
        <w:t>Negativerklärung</w:t>
      </w:r>
      <w:r w:rsidR="005F07E8" w:rsidRPr="005F07E8">
        <w:rPr>
          <w:rFonts w:ascii="Arial" w:hAnsi="Arial" w:cs="Arial"/>
          <w:b/>
          <w:sz w:val="28"/>
          <w:szCs w:val="28"/>
        </w:rPr>
        <w:t xml:space="preserve"> </w:t>
      </w:r>
      <w:r>
        <w:rPr>
          <w:rFonts w:ascii="Arial" w:hAnsi="Arial" w:cs="Arial"/>
          <w:b/>
          <w:sz w:val="28"/>
          <w:szCs w:val="28"/>
        </w:rPr>
        <w:t>zu Eintragungen im Gewerbezentralregister</w:t>
      </w:r>
    </w:p>
    <w:p w14:paraId="3E983356" w14:textId="77777777" w:rsidR="005F07E8" w:rsidRDefault="005F07E8" w:rsidP="005F07E8">
      <w:pPr>
        <w:pStyle w:val="Textkrper"/>
        <w:spacing w:before="0" w:after="0" w:line="360" w:lineRule="auto"/>
        <w:jc w:val="center"/>
        <w:rPr>
          <w:rFonts w:ascii="Arial" w:hAnsi="Arial" w:cs="Arial"/>
          <w:b/>
          <w:sz w:val="24"/>
          <w:szCs w:val="24"/>
        </w:rPr>
      </w:pPr>
    </w:p>
    <w:p w14:paraId="343F0733" w14:textId="4EEB93F6" w:rsidR="005F07E8" w:rsidRPr="007D4569" w:rsidRDefault="005F07E8" w:rsidP="005F07E8">
      <w:pPr>
        <w:pStyle w:val="Textkrper"/>
        <w:spacing w:before="0" w:after="0" w:line="360" w:lineRule="auto"/>
        <w:jc w:val="center"/>
        <w:rPr>
          <w:rFonts w:ascii="Arial" w:hAnsi="Arial" w:cs="Arial"/>
          <w:b/>
          <w:sz w:val="24"/>
          <w:szCs w:val="24"/>
        </w:rPr>
      </w:pPr>
      <w:r w:rsidRPr="007D4569">
        <w:rPr>
          <w:rFonts w:ascii="Arial" w:hAnsi="Arial" w:cs="Arial"/>
          <w:b/>
          <w:sz w:val="24"/>
          <w:szCs w:val="24"/>
        </w:rPr>
        <w:t>zum Vergabeverfahren</w:t>
      </w:r>
    </w:p>
    <w:p w14:paraId="70C35074" w14:textId="7568E674" w:rsidR="0009536A" w:rsidRPr="0009536A" w:rsidRDefault="0009536A" w:rsidP="002266AF">
      <w:pPr>
        <w:pStyle w:val="Textkrper"/>
        <w:spacing w:line="360" w:lineRule="auto"/>
        <w:jc w:val="center"/>
        <w:rPr>
          <w:rFonts w:ascii="Arial" w:hAnsi="Arial" w:cs="Arial"/>
          <w:b/>
          <w:sz w:val="24"/>
          <w:szCs w:val="24"/>
        </w:rPr>
      </w:pPr>
      <w:r w:rsidRPr="0009536A">
        <w:rPr>
          <w:rFonts w:ascii="Arial" w:hAnsi="Arial" w:cs="Arial"/>
          <w:b/>
          <w:sz w:val="24"/>
          <w:szCs w:val="24"/>
        </w:rPr>
        <w:t xml:space="preserve">über die </w:t>
      </w:r>
      <w:r w:rsidR="002266AF" w:rsidRPr="002266AF">
        <w:rPr>
          <w:rFonts w:ascii="Arial" w:hAnsi="Arial" w:cs="Arial"/>
          <w:b/>
          <w:sz w:val="24"/>
          <w:szCs w:val="24"/>
        </w:rPr>
        <w:t>Lieferung von Reifen für die Stadtbusflotte der ViP Verkehrsbetrieb Potsdam GmbH</w:t>
      </w:r>
    </w:p>
    <w:p w14:paraId="3FF14EF6" w14:textId="2413EE87" w:rsidR="005F07E8" w:rsidRDefault="0009536A" w:rsidP="0009536A">
      <w:pPr>
        <w:pStyle w:val="Textkrper"/>
        <w:spacing w:before="0" w:after="0" w:line="360" w:lineRule="auto"/>
        <w:jc w:val="center"/>
        <w:rPr>
          <w:rFonts w:ascii="Arial" w:hAnsi="Arial" w:cs="Arial"/>
          <w:b/>
          <w:sz w:val="24"/>
          <w:szCs w:val="24"/>
        </w:rPr>
      </w:pPr>
      <w:r w:rsidRPr="0009536A">
        <w:rPr>
          <w:rFonts w:ascii="Arial" w:hAnsi="Arial" w:cs="Arial"/>
          <w:b/>
          <w:sz w:val="24"/>
          <w:szCs w:val="24"/>
        </w:rPr>
        <w:t>(„</w:t>
      </w:r>
      <w:r w:rsidR="002266AF">
        <w:rPr>
          <w:rFonts w:ascii="Arial" w:hAnsi="Arial" w:cs="Arial"/>
          <w:b/>
          <w:sz w:val="24"/>
          <w:szCs w:val="24"/>
        </w:rPr>
        <w:t>Busreifen</w:t>
      </w:r>
      <w:r w:rsidRPr="0009536A">
        <w:rPr>
          <w:rFonts w:ascii="Arial" w:hAnsi="Arial" w:cs="Arial"/>
          <w:b/>
          <w:sz w:val="24"/>
          <w:szCs w:val="24"/>
        </w:rPr>
        <w:t>")</w:t>
      </w:r>
    </w:p>
    <w:p w14:paraId="0A205BC8" w14:textId="166DC3AD" w:rsidR="00197FB3" w:rsidRDefault="00197FB3" w:rsidP="005F07E8">
      <w:pPr>
        <w:pStyle w:val="Textkrper"/>
        <w:spacing w:before="0" w:after="0" w:line="360" w:lineRule="auto"/>
        <w:jc w:val="center"/>
        <w:rPr>
          <w:rFonts w:ascii="Arial" w:hAnsi="Arial" w:cs="Arial"/>
          <w:b/>
          <w:sz w:val="24"/>
          <w:szCs w:val="24"/>
        </w:rPr>
      </w:pPr>
    </w:p>
    <w:p w14:paraId="0BF88A49" w14:textId="5DE006DE" w:rsidR="00197FB3" w:rsidRPr="007D4569" w:rsidRDefault="00197FB3" w:rsidP="005F07E8">
      <w:pPr>
        <w:pStyle w:val="Textkrper"/>
        <w:spacing w:before="0" w:after="0" w:line="360" w:lineRule="auto"/>
        <w:jc w:val="center"/>
        <w:rPr>
          <w:rFonts w:ascii="Arial" w:hAnsi="Arial" w:cs="Arial"/>
          <w:b/>
          <w:sz w:val="24"/>
          <w:szCs w:val="24"/>
        </w:rPr>
      </w:pPr>
      <w:r w:rsidRPr="00197FB3">
        <w:rPr>
          <w:rFonts w:ascii="Arial" w:hAnsi="Arial" w:cs="Arial"/>
          <w:b/>
          <w:sz w:val="24"/>
          <w:szCs w:val="24"/>
        </w:rPr>
        <w:t xml:space="preserve">Vergabenummer </w:t>
      </w:r>
      <w:r w:rsidR="0009536A" w:rsidRPr="0009536A">
        <w:rPr>
          <w:rFonts w:ascii="Arial" w:hAnsi="Arial" w:cs="Arial"/>
          <w:b/>
          <w:sz w:val="24"/>
          <w:szCs w:val="24"/>
        </w:rPr>
        <w:t>0</w:t>
      </w:r>
      <w:r w:rsidR="002266AF">
        <w:rPr>
          <w:rFonts w:ascii="Arial" w:hAnsi="Arial" w:cs="Arial"/>
          <w:b/>
          <w:sz w:val="24"/>
          <w:szCs w:val="24"/>
        </w:rPr>
        <w:t>2</w:t>
      </w:r>
      <w:r w:rsidR="0009536A" w:rsidRPr="0009536A">
        <w:rPr>
          <w:rFonts w:ascii="Arial" w:hAnsi="Arial" w:cs="Arial"/>
          <w:b/>
          <w:sz w:val="24"/>
          <w:szCs w:val="24"/>
        </w:rPr>
        <w:t>_2</w:t>
      </w:r>
      <w:r w:rsidR="002266AF">
        <w:rPr>
          <w:rFonts w:ascii="Arial" w:hAnsi="Arial" w:cs="Arial"/>
          <w:b/>
          <w:sz w:val="24"/>
          <w:szCs w:val="24"/>
        </w:rPr>
        <w:t>6</w:t>
      </w:r>
      <w:r w:rsidR="0009536A" w:rsidRPr="0009536A">
        <w:rPr>
          <w:rFonts w:ascii="Arial" w:hAnsi="Arial" w:cs="Arial"/>
          <w:b/>
          <w:sz w:val="24"/>
          <w:szCs w:val="24"/>
        </w:rPr>
        <w:t>0</w:t>
      </w:r>
      <w:r w:rsidR="002266AF">
        <w:rPr>
          <w:rFonts w:ascii="Arial" w:hAnsi="Arial" w:cs="Arial"/>
          <w:b/>
          <w:sz w:val="24"/>
          <w:szCs w:val="24"/>
        </w:rPr>
        <w:t>107</w:t>
      </w:r>
      <w:r w:rsidR="0009536A" w:rsidRPr="0009536A">
        <w:rPr>
          <w:rFonts w:ascii="Arial" w:hAnsi="Arial" w:cs="Arial"/>
          <w:b/>
          <w:sz w:val="24"/>
          <w:szCs w:val="24"/>
        </w:rPr>
        <w:t>_ViP-EU_DM</w:t>
      </w:r>
    </w:p>
    <w:p w14:paraId="276F1AB2" w14:textId="77777777" w:rsidR="005F07E8" w:rsidRPr="005F07E8" w:rsidRDefault="005F07E8" w:rsidP="005F07E8">
      <w:pPr>
        <w:widowControl w:val="0"/>
        <w:autoSpaceDE w:val="0"/>
        <w:autoSpaceDN w:val="0"/>
        <w:spacing w:line="360" w:lineRule="auto"/>
        <w:ind w:left="1808" w:right="1728"/>
        <w:jc w:val="center"/>
        <w:rPr>
          <w:rFonts w:ascii="Arial" w:eastAsia="Arial" w:hAnsi="Arial" w:cs="Arial"/>
          <w:b/>
          <w:sz w:val="24"/>
          <w:szCs w:val="24"/>
        </w:rPr>
      </w:pPr>
    </w:p>
    <w:p w14:paraId="6C5FE4A5" w14:textId="3DA11B2D" w:rsidR="005F07E8" w:rsidRDefault="005F07E8" w:rsidP="005F07E8">
      <w:pPr>
        <w:widowControl w:val="0"/>
        <w:autoSpaceDE w:val="0"/>
        <w:autoSpaceDN w:val="0"/>
        <w:spacing w:line="360" w:lineRule="auto"/>
        <w:ind w:left="1808" w:right="1728"/>
        <w:jc w:val="center"/>
        <w:rPr>
          <w:rFonts w:ascii="Arial" w:eastAsia="Arial" w:hAnsi="Arial" w:cs="Arial"/>
          <w:b/>
          <w:sz w:val="24"/>
          <w:szCs w:val="24"/>
        </w:rPr>
      </w:pPr>
      <w:r w:rsidRPr="00911CA3">
        <w:rPr>
          <w:rFonts w:ascii="Arial" w:eastAsia="Arial" w:hAnsi="Arial" w:cs="Arial"/>
          <w:b/>
          <w:sz w:val="24"/>
          <w:szCs w:val="24"/>
        </w:rPr>
        <w:t xml:space="preserve">Stand: </w:t>
      </w:r>
      <w:r w:rsidR="00242069">
        <w:rPr>
          <w:rFonts w:ascii="Arial" w:eastAsia="Arial" w:hAnsi="Arial" w:cs="Arial"/>
          <w:b/>
          <w:sz w:val="24"/>
          <w:szCs w:val="24"/>
        </w:rPr>
        <w:t>2</w:t>
      </w:r>
      <w:r w:rsidR="00B61318">
        <w:rPr>
          <w:rFonts w:ascii="Arial" w:eastAsia="Arial" w:hAnsi="Arial" w:cs="Arial"/>
          <w:b/>
          <w:sz w:val="24"/>
          <w:szCs w:val="24"/>
        </w:rPr>
        <w:t>7</w:t>
      </w:r>
      <w:r w:rsidR="00197FB3">
        <w:rPr>
          <w:rFonts w:ascii="Arial" w:eastAsia="Arial" w:hAnsi="Arial" w:cs="Arial"/>
          <w:b/>
          <w:sz w:val="24"/>
          <w:szCs w:val="24"/>
        </w:rPr>
        <w:t>. </w:t>
      </w:r>
      <w:r w:rsidR="0033746C">
        <w:rPr>
          <w:rFonts w:ascii="Arial" w:eastAsia="Arial" w:hAnsi="Arial" w:cs="Arial"/>
          <w:b/>
          <w:sz w:val="24"/>
          <w:szCs w:val="24"/>
        </w:rPr>
        <w:t>Febr</w:t>
      </w:r>
      <w:r w:rsidR="002266AF">
        <w:rPr>
          <w:rFonts w:ascii="Arial" w:eastAsia="Arial" w:hAnsi="Arial" w:cs="Arial"/>
          <w:b/>
          <w:sz w:val="24"/>
          <w:szCs w:val="24"/>
        </w:rPr>
        <w:t>uar</w:t>
      </w:r>
      <w:r w:rsidRPr="00911CA3">
        <w:rPr>
          <w:rFonts w:ascii="Arial" w:eastAsia="Arial" w:hAnsi="Arial" w:cs="Arial"/>
          <w:b/>
          <w:sz w:val="24"/>
          <w:szCs w:val="24"/>
        </w:rPr>
        <w:t xml:space="preserve"> 202</w:t>
      </w:r>
      <w:r w:rsidR="002266AF">
        <w:rPr>
          <w:rFonts w:ascii="Arial" w:eastAsia="Arial" w:hAnsi="Arial" w:cs="Arial"/>
          <w:b/>
          <w:sz w:val="24"/>
          <w:szCs w:val="24"/>
        </w:rPr>
        <w:t>6</w:t>
      </w:r>
    </w:p>
    <w:p w14:paraId="4D138B8F" w14:textId="5BE8DBBE" w:rsidR="00197FB3" w:rsidRPr="00911CA3" w:rsidRDefault="00197FB3" w:rsidP="005F07E8">
      <w:pPr>
        <w:widowControl w:val="0"/>
        <w:autoSpaceDE w:val="0"/>
        <w:autoSpaceDN w:val="0"/>
        <w:spacing w:line="360" w:lineRule="auto"/>
        <w:ind w:left="1808" w:right="1728"/>
        <w:jc w:val="center"/>
        <w:rPr>
          <w:rFonts w:ascii="Arial" w:eastAsia="Arial" w:hAnsi="Arial" w:cs="Arial"/>
          <w:b/>
          <w:sz w:val="24"/>
          <w:szCs w:val="24"/>
        </w:rPr>
      </w:pPr>
      <w:r>
        <w:rPr>
          <w:rFonts w:ascii="Arial" w:eastAsia="Arial" w:hAnsi="Arial" w:cs="Arial"/>
          <w:b/>
          <w:sz w:val="24"/>
          <w:szCs w:val="24"/>
        </w:rPr>
        <w:t>Version 1.</w:t>
      </w:r>
      <w:r w:rsidR="00B61318">
        <w:rPr>
          <w:rFonts w:ascii="Arial" w:eastAsia="Arial" w:hAnsi="Arial" w:cs="Arial"/>
          <w:b/>
          <w:sz w:val="24"/>
          <w:szCs w:val="24"/>
        </w:rPr>
        <w:t>0</w:t>
      </w:r>
    </w:p>
    <w:p w14:paraId="4E56ECD6" w14:textId="77C8BDE8" w:rsidR="007C11F3" w:rsidRDefault="007C11F3" w:rsidP="005F07E8">
      <w:pPr>
        <w:spacing w:line="360" w:lineRule="auto"/>
        <w:jc w:val="center"/>
        <w:rPr>
          <w:rFonts w:ascii="Arial" w:hAnsi="Arial" w:cs="Arial"/>
          <w:b/>
          <w:sz w:val="24"/>
          <w:szCs w:val="24"/>
        </w:rPr>
      </w:pPr>
    </w:p>
    <w:p w14:paraId="1BE690B8" w14:textId="77777777" w:rsidR="00290AE7" w:rsidRPr="00290AE7" w:rsidRDefault="00290AE7" w:rsidP="00290AE7">
      <w:pPr>
        <w:spacing w:line="360" w:lineRule="auto"/>
        <w:contextualSpacing/>
        <w:jc w:val="left"/>
        <w:rPr>
          <w:rFonts w:ascii="Arial" w:hAnsi="Arial" w:cs="Arial"/>
          <w:szCs w:val="22"/>
        </w:rPr>
      </w:pPr>
    </w:p>
    <w:p w14:paraId="774AAE5E" w14:textId="77777777" w:rsidR="00290AE7" w:rsidRPr="00290AE7" w:rsidRDefault="00290AE7" w:rsidP="00290AE7">
      <w:pPr>
        <w:spacing w:line="360" w:lineRule="auto"/>
        <w:contextualSpacing/>
        <w:jc w:val="left"/>
        <w:rPr>
          <w:rFonts w:ascii="Arial" w:hAnsi="Arial" w:cs="Arial"/>
          <w:szCs w:val="22"/>
        </w:rPr>
      </w:pPr>
    </w:p>
    <w:p w14:paraId="07104FF3" w14:textId="77777777" w:rsidR="00290AE7" w:rsidRPr="00290AE7" w:rsidRDefault="00290AE7" w:rsidP="00290AE7">
      <w:pPr>
        <w:spacing w:line="360" w:lineRule="auto"/>
        <w:contextualSpacing/>
        <w:jc w:val="left"/>
        <w:rPr>
          <w:rFonts w:ascii="Arial" w:hAnsi="Arial" w:cs="Arial"/>
          <w:szCs w:val="22"/>
        </w:rPr>
      </w:pPr>
    </w:p>
    <w:p w14:paraId="17D7E43D" w14:textId="77777777" w:rsidR="00290AE7" w:rsidRPr="00290AE7" w:rsidRDefault="00290AE7" w:rsidP="00290AE7">
      <w:pPr>
        <w:spacing w:line="360" w:lineRule="auto"/>
        <w:contextualSpacing/>
        <w:jc w:val="left"/>
        <w:rPr>
          <w:rFonts w:ascii="Arial" w:hAnsi="Arial" w:cs="Arial"/>
          <w:szCs w:val="22"/>
        </w:rPr>
      </w:pPr>
    </w:p>
    <w:p w14:paraId="505BAC29" w14:textId="77777777" w:rsidR="00290AE7" w:rsidRPr="00290AE7" w:rsidRDefault="00290AE7" w:rsidP="00290AE7">
      <w:pPr>
        <w:spacing w:line="360" w:lineRule="auto"/>
        <w:contextualSpacing/>
        <w:jc w:val="left"/>
        <w:rPr>
          <w:rFonts w:ascii="Arial" w:hAnsi="Arial" w:cs="Arial"/>
          <w:szCs w:val="22"/>
        </w:rPr>
      </w:pPr>
    </w:p>
    <w:p w14:paraId="5D0F8C16" w14:textId="77777777" w:rsidR="00290AE7" w:rsidRPr="00290AE7" w:rsidRDefault="00290AE7" w:rsidP="00290AE7">
      <w:pPr>
        <w:spacing w:line="360" w:lineRule="auto"/>
        <w:jc w:val="left"/>
        <w:rPr>
          <w:rFonts w:ascii="Arial" w:hAnsi="Arial" w:cs="Arial"/>
          <w:szCs w:val="22"/>
        </w:rPr>
      </w:pPr>
    </w:p>
    <w:p w14:paraId="387E1F34" w14:textId="77777777" w:rsidR="00290AE7" w:rsidRPr="00290AE7" w:rsidRDefault="00290AE7" w:rsidP="00290AE7">
      <w:pPr>
        <w:spacing w:line="360" w:lineRule="auto"/>
        <w:jc w:val="left"/>
        <w:rPr>
          <w:rFonts w:ascii="Arial" w:hAnsi="Arial" w:cs="Arial"/>
          <w:szCs w:val="22"/>
        </w:rPr>
      </w:pPr>
    </w:p>
    <w:tbl>
      <w:tblPr>
        <w:tblStyle w:val="Tabellenraster"/>
        <w:tblW w:w="0" w:type="auto"/>
        <w:jc w:val="center"/>
        <w:tblLook w:val="04A0" w:firstRow="1" w:lastRow="0" w:firstColumn="1" w:lastColumn="0" w:noHBand="0" w:noVBand="1"/>
      </w:tblPr>
      <w:tblGrid>
        <w:gridCol w:w="9212"/>
      </w:tblGrid>
      <w:tr w:rsidR="00290AE7" w:rsidRPr="00290AE7" w14:paraId="1ADB6341" w14:textId="77777777" w:rsidTr="00D31B71">
        <w:trPr>
          <w:jc w:val="center"/>
        </w:trPr>
        <w:tc>
          <w:tcPr>
            <w:tcW w:w="9212" w:type="dxa"/>
            <w:shd w:val="clear" w:color="auto" w:fill="D9D9D9"/>
          </w:tcPr>
          <w:p w14:paraId="597FE75B" w14:textId="77777777" w:rsidR="00290AE7" w:rsidRPr="00290AE7" w:rsidRDefault="00290AE7" w:rsidP="00290AE7">
            <w:pPr>
              <w:rPr>
                <w:rFonts w:ascii="Arial" w:hAnsi="Arial" w:cs="Arial"/>
                <w:sz w:val="28"/>
                <w:szCs w:val="28"/>
              </w:rPr>
            </w:pPr>
            <w:r w:rsidRPr="00290AE7">
              <w:rPr>
                <w:rFonts w:ascii="Arial" w:hAnsi="Arial" w:cs="Arial"/>
                <w:sz w:val="28"/>
                <w:szCs w:val="28"/>
              </w:rPr>
              <w:t>Für den Fall einer Bewerbergemeinschaft ist diese Erklärung von jedem Mitglied der Bewerbergemeinschaft abzugeben.</w:t>
            </w:r>
          </w:p>
        </w:tc>
      </w:tr>
    </w:tbl>
    <w:p w14:paraId="6D7B7C3E" w14:textId="77777777" w:rsidR="00290AE7" w:rsidRPr="00290AE7" w:rsidRDefault="00290AE7" w:rsidP="00290AE7">
      <w:pPr>
        <w:spacing w:line="360" w:lineRule="auto"/>
        <w:jc w:val="left"/>
        <w:rPr>
          <w:rFonts w:ascii="Arial" w:hAnsi="Arial" w:cs="Arial"/>
          <w:szCs w:val="22"/>
        </w:rPr>
      </w:pPr>
    </w:p>
    <w:p w14:paraId="355A493D" w14:textId="77777777" w:rsidR="00290AE7" w:rsidRPr="00290AE7" w:rsidRDefault="00290AE7" w:rsidP="00290AE7">
      <w:pPr>
        <w:spacing w:line="360" w:lineRule="auto"/>
        <w:jc w:val="left"/>
        <w:rPr>
          <w:rFonts w:ascii="Arial" w:hAnsi="Arial" w:cs="Arial"/>
          <w:szCs w:val="22"/>
        </w:rPr>
      </w:pPr>
    </w:p>
    <w:p w14:paraId="449E42A0" w14:textId="77777777" w:rsidR="00290AE7" w:rsidRPr="00290AE7" w:rsidRDefault="00290AE7" w:rsidP="00290AE7">
      <w:pPr>
        <w:spacing w:line="360" w:lineRule="auto"/>
        <w:contextualSpacing/>
        <w:jc w:val="left"/>
        <w:rPr>
          <w:rFonts w:ascii="Arial" w:hAnsi="Arial" w:cs="Arial"/>
          <w:szCs w:val="22"/>
        </w:rPr>
      </w:pPr>
    </w:p>
    <w:p w14:paraId="066ED456" w14:textId="77777777" w:rsidR="00290AE7" w:rsidRPr="00290AE7" w:rsidRDefault="00290AE7" w:rsidP="00290AE7">
      <w:pPr>
        <w:spacing w:line="360" w:lineRule="auto"/>
        <w:contextualSpacing/>
        <w:jc w:val="left"/>
        <w:rPr>
          <w:rFonts w:ascii="Arial" w:hAnsi="Arial" w:cs="Arial"/>
          <w:szCs w:val="22"/>
        </w:rPr>
      </w:pPr>
    </w:p>
    <w:p w14:paraId="4348E827" w14:textId="5EFF0505" w:rsidR="008E76FD" w:rsidRPr="0066187D" w:rsidRDefault="008E76FD" w:rsidP="007E776F">
      <w:pPr>
        <w:spacing w:line="360" w:lineRule="auto"/>
        <w:contextualSpacing/>
        <w:jc w:val="left"/>
        <w:rPr>
          <w:rFonts w:ascii="Arial" w:hAnsi="Arial" w:cs="Arial"/>
        </w:rPr>
      </w:pPr>
    </w:p>
    <w:p w14:paraId="38F330F9" w14:textId="50FCA82D" w:rsidR="007C11F3" w:rsidRPr="00242069" w:rsidRDefault="008843F7" w:rsidP="00242069">
      <w:pPr>
        <w:spacing w:line="360" w:lineRule="auto"/>
        <w:jc w:val="left"/>
        <w:rPr>
          <w:rFonts w:ascii="Arial" w:hAnsi="Arial" w:cs="Arial"/>
        </w:rPr>
      </w:pPr>
      <w:r>
        <w:rPr>
          <w:rFonts w:ascii="Arial" w:hAnsi="Arial" w:cs="Arial"/>
        </w:rPr>
        <w:br w:type="page"/>
      </w:r>
    </w:p>
    <w:p w14:paraId="473B757F" w14:textId="2A716036" w:rsidR="007C11F3" w:rsidRDefault="007C11F3" w:rsidP="00D06A0C">
      <w:pPr>
        <w:rPr>
          <w:rFonts w:ascii="Arial" w:hAnsi="Arial" w:cs="Arial"/>
          <w:iCs/>
          <w:szCs w:val="22"/>
        </w:rPr>
      </w:pPr>
    </w:p>
    <w:p w14:paraId="0A8C93A3" w14:textId="080EE80E" w:rsidR="000E0886" w:rsidRDefault="00242069" w:rsidP="00242069">
      <w:pPr>
        <w:pStyle w:val="Textkrper"/>
        <w:spacing w:before="4" w:after="0" w:line="360" w:lineRule="auto"/>
        <w:jc w:val="left"/>
        <w:rPr>
          <w:rFonts w:ascii="Arial" w:hAnsi="Arial" w:cs="Arial"/>
          <w:szCs w:val="22"/>
        </w:rPr>
      </w:pPr>
      <w:r w:rsidRPr="00242069">
        <w:rPr>
          <w:rFonts w:ascii="Arial" w:hAnsi="Arial" w:cs="Arial"/>
          <w:szCs w:val="22"/>
        </w:rPr>
        <w:t>Hiermit erkläre</w:t>
      </w:r>
      <w:r w:rsidR="004C2CDE">
        <w:rPr>
          <w:rFonts w:ascii="Arial" w:hAnsi="Arial" w:cs="Arial"/>
          <w:szCs w:val="22"/>
        </w:rPr>
        <w:t>/n</w:t>
      </w:r>
      <w:r w:rsidRPr="00242069">
        <w:rPr>
          <w:rFonts w:ascii="Arial" w:hAnsi="Arial" w:cs="Arial"/>
          <w:szCs w:val="22"/>
        </w:rPr>
        <w:t xml:space="preserve"> ich</w:t>
      </w:r>
      <w:r w:rsidR="004C2CDE">
        <w:rPr>
          <w:rFonts w:ascii="Arial" w:hAnsi="Arial" w:cs="Arial"/>
          <w:szCs w:val="22"/>
        </w:rPr>
        <w:t>/wir</w:t>
      </w:r>
      <w:r w:rsidRPr="00242069">
        <w:rPr>
          <w:rFonts w:ascii="Arial" w:hAnsi="Arial" w:cs="Arial"/>
          <w:szCs w:val="22"/>
        </w:rPr>
        <w:t xml:space="preserve">, dass </w:t>
      </w:r>
      <w:r>
        <w:rPr>
          <w:rFonts w:ascii="Arial" w:hAnsi="Arial" w:cs="Arial"/>
          <w:szCs w:val="22"/>
        </w:rPr>
        <w:t>keine Eintragungen im Gewerbezentralregister nach § 149 Absatz 2 GewO erfolgt sind.</w:t>
      </w:r>
    </w:p>
    <w:p w14:paraId="513F9CE5" w14:textId="77777777" w:rsidR="00242069" w:rsidRDefault="00242069" w:rsidP="00242069">
      <w:pPr>
        <w:pStyle w:val="Textkrper"/>
        <w:spacing w:before="4" w:after="0" w:line="360" w:lineRule="auto"/>
        <w:jc w:val="left"/>
        <w:rPr>
          <w:rFonts w:ascii="Arial" w:hAnsi="Arial" w:cs="Arial"/>
          <w:szCs w:val="22"/>
        </w:rPr>
      </w:pPr>
    </w:p>
    <w:p w14:paraId="52BE8960" w14:textId="0E92EC51" w:rsidR="00242069" w:rsidRDefault="00242069" w:rsidP="004C2CDE">
      <w:pPr>
        <w:pStyle w:val="Textkrper"/>
        <w:spacing w:before="4" w:after="0" w:line="360" w:lineRule="auto"/>
        <w:jc w:val="left"/>
        <w:rPr>
          <w:rFonts w:ascii="Arial" w:hAnsi="Arial" w:cs="Arial"/>
          <w:szCs w:val="22"/>
        </w:rPr>
      </w:pPr>
      <w:r>
        <w:rPr>
          <w:rFonts w:ascii="Arial" w:hAnsi="Arial" w:cs="Arial"/>
          <w:szCs w:val="22"/>
        </w:rPr>
        <w:t>Nach § 149 Absatz 2 GewO sind in das Gewerbezentralregister einzutragen</w:t>
      </w:r>
    </w:p>
    <w:p w14:paraId="35808FE8" w14:textId="77777777" w:rsidR="004C2CDE" w:rsidRDefault="004C2CDE" w:rsidP="004C2CDE">
      <w:pPr>
        <w:pStyle w:val="Textkrper"/>
        <w:spacing w:before="4" w:after="0" w:line="360" w:lineRule="auto"/>
        <w:jc w:val="left"/>
        <w:rPr>
          <w:rFonts w:ascii="Arial" w:hAnsi="Arial" w:cs="Arial"/>
          <w:szCs w:val="22"/>
        </w:rPr>
      </w:pPr>
    </w:p>
    <w:p w14:paraId="4BDBFC63" w14:textId="6C4FF6DE" w:rsidR="00242069" w:rsidRPr="00242069" w:rsidRDefault="00242069" w:rsidP="00242069">
      <w:pPr>
        <w:pStyle w:val="Textkrper"/>
        <w:numPr>
          <w:ilvl w:val="0"/>
          <w:numId w:val="21"/>
        </w:numPr>
        <w:spacing w:before="4" w:line="360" w:lineRule="auto"/>
        <w:jc w:val="left"/>
        <w:rPr>
          <w:rFonts w:ascii="Arial" w:hAnsi="Arial" w:cs="Arial"/>
          <w:szCs w:val="22"/>
        </w:rPr>
      </w:pPr>
      <w:r w:rsidRPr="00242069">
        <w:rPr>
          <w:rFonts w:ascii="Arial" w:hAnsi="Arial" w:cs="Arial"/>
          <w:szCs w:val="22"/>
        </w:rPr>
        <w:t>die vollziehbaren und die nicht mehr anfechtbaren Entscheidungen einer Verwaltungsbehörde, durch die wegen Unzuverlässigkeit oder Ungeeignetheit</w:t>
      </w:r>
    </w:p>
    <w:p w14:paraId="0FADE058" w14:textId="1E8B8936" w:rsidR="00242069" w:rsidRPr="00242069" w:rsidRDefault="00242069" w:rsidP="00242069">
      <w:pPr>
        <w:pStyle w:val="Textkrper"/>
        <w:numPr>
          <w:ilvl w:val="0"/>
          <w:numId w:val="22"/>
        </w:numPr>
        <w:spacing w:before="4" w:line="360" w:lineRule="auto"/>
        <w:jc w:val="left"/>
        <w:rPr>
          <w:rFonts w:ascii="Arial" w:hAnsi="Arial" w:cs="Arial"/>
          <w:szCs w:val="22"/>
        </w:rPr>
      </w:pPr>
      <w:r w:rsidRPr="00242069">
        <w:rPr>
          <w:rFonts w:ascii="Arial" w:hAnsi="Arial" w:cs="Arial"/>
          <w:szCs w:val="22"/>
        </w:rPr>
        <w:t>ein Antrag auf Zulassung (Erlaubnis, Genehmigung, Konzession, Bewilligung) zu einem Gewerbe oder einer sonstigen wirtschaftlichen Unternehmung abgelehnt oder eine erteilte Zulassung zurückgenommen oder widerrufen,</w:t>
      </w:r>
    </w:p>
    <w:p w14:paraId="19AED77E" w14:textId="09ED29CC" w:rsidR="00242069" w:rsidRPr="00242069" w:rsidRDefault="00242069" w:rsidP="00242069">
      <w:pPr>
        <w:pStyle w:val="Textkrper"/>
        <w:numPr>
          <w:ilvl w:val="0"/>
          <w:numId w:val="22"/>
        </w:numPr>
        <w:spacing w:before="4" w:line="360" w:lineRule="auto"/>
        <w:jc w:val="left"/>
        <w:rPr>
          <w:rFonts w:ascii="Arial" w:hAnsi="Arial" w:cs="Arial"/>
          <w:szCs w:val="22"/>
        </w:rPr>
      </w:pPr>
      <w:r w:rsidRPr="00242069">
        <w:rPr>
          <w:rFonts w:ascii="Arial" w:hAnsi="Arial" w:cs="Arial"/>
          <w:szCs w:val="22"/>
        </w:rPr>
        <w:t>die Ausübung eines Gewerbes, die Tätigkeit als Vertretungsberechtigter einer Gewerbetreibenden oder als mit der Leitung eines Gewerbebetriebes beauftragte Person oder der Betrieb oder die Leitung einer sonstigen wirtschaftlichen Unternehmung untersagt,</w:t>
      </w:r>
    </w:p>
    <w:p w14:paraId="509D972B" w14:textId="72A82B34" w:rsidR="00242069" w:rsidRPr="00242069" w:rsidRDefault="00242069" w:rsidP="00242069">
      <w:pPr>
        <w:pStyle w:val="Textkrper"/>
        <w:numPr>
          <w:ilvl w:val="0"/>
          <w:numId w:val="22"/>
        </w:numPr>
        <w:spacing w:before="4" w:line="360" w:lineRule="auto"/>
        <w:jc w:val="left"/>
        <w:rPr>
          <w:rFonts w:ascii="Arial" w:hAnsi="Arial" w:cs="Arial"/>
          <w:szCs w:val="22"/>
        </w:rPr>
      </w:pPr>
      <w:r w:rsidRPr="00242069">
        <w:rPr>
          <w:rFonts w:ascii="Arial" w:hAnsi="Arial" w:cs="Arial"/>
          <w:szCs w:val="22"/>
        </w:rPr>
        <w:t>ein Antrag auf Erteilung eines Befähigungsscheines nach § 20 des Sprengstoffgesetzes abgelehnt oder ein erteilter Befähigungsschein entzogen,</w:t>
      </w:r>
    </w:p>
    <w:p w14:paraId="1B3171C6" w14:textId="10B152DB" w:rsidR="00242069" w:rsidRPr="00242069" w:rsidRDefault="00242069" w:rsidP="00242069">
      <w:pPr>
        <w:pStyle w:val="Textkrper"/>
        <w:numPr>
          <w:ilvl w:val="0"/>
          <w:numId w:val="22"/>
        </w:numPr>
        <w:spacing w:before="4" w:line="360" w:lineRule="auto"/>
        <w:jc w:val="left"/>
        <w:rPr>
          <w:rFonts w:ascii="Arial" w:hAnsi="Arial" w:cs="Arial"/>
          <w:szCs w:val="22"/>
        </w:rPr>
      </w:pPr>
      <w:r w:rsidRPr="00242069">
        <w:rPr>
          <w:rFonts w:ascii="Arial" w:hAnsi="Arial" w:cs="Arial"/>
          <w:szCs w:val="22"/>
        </w:rPr>
        <w:t>im Rahmen eines Gewerbebetriebes oder einer sonstigen wirtschaftlichen Unternehmung die Befugnis zur Einstellung oder Ausbildung von Auszubildenden entzogen oder die Beschäftigung, Beaufsichtigung, Anweisung oder Ausbildung von Kindern und Jugendlichen verboten oder</w:t>
      </w:r>
    </w:p>
    <w:p w14:paraId="70B956D5" w14:textId="6283D5CB" w:rsidR="00242069" w:rsidRPr="00242069" w:rsidRDefault="00242069" w:rsidP="00242069">
      <w:pPr>
        <w:pStyle w:val="Textkrper"/>
        <w:numPr>
          <w:ilvl w:val="0"/>
          <w:numId w:val="22"/>
        </w:numPr>
        <w:spacing w:before="4" w:line="360" w:lineRule="auto"/>
        <w:jc w:val="left"/>
        <w:rPr>
          <w:rFonts w:ascii="Arial" w:hAnsi="Arial" w:cs="Arial"/>
          <w:szCs w:val="22"/>
        </w:rPr>
      </w:pPr>
      <w:r w:rsidRPr="00242069">
        <w:rPr>
          <w:rFonts w:ascii="Arial" w:hAnsi="Arial" w:cs="Arial"/>
          <w:szCs w:val="22"/>
        </w:rPr>
        <w:t>die Führung von Kraftverkehrsgeschäften untersagt</w:t>
      </w:r>
    </w:p>
    <w:p w14:paraId="114526D0" w14:textId="77777777" w:rsidR="00242069" w:rsidRPr="00242069" w:rsidRDefault="00242069" w:rsidP="00242069">
      <w:pPr>
        <w:pStyle w:val="Textkrper"/>
        <w:spacing w:before="4" w:line="360" w:lineRule="auto"/>
        <w:ind w:firstLine="708"/>
        <w:jc w:val="left"/>
        <w:rPr>
          <w:rFonts w:ascii="Arial" w:hAnsi="Arial" w:cs="Arial"/>
          <w:szCs w:val="22"/>
        </w:rPr>
      </w:pPr>
      <w:r w:rsidRPr="00242069">
        <w:rPr>
          <w:rFonts w:ascii="Arial" w:hAnsi="Arial" w:cs="Arial"/>
          <w:szCs w:val="22"/>
        </w:rPr>
        <w:t>wird,</w:t>
      </w:r>
    </w:p>
    <w:p w14:paraId="73D8A5A5" w14:textId="50DA0E86" w:rsidR="00242069" w:rsidRPr="00242069" w:rsidRDefault="00242069" w:rsidP="00242069">
      <w:pPr>
        <w:pStyle w:val="Textkrper"/>
        <w:numPr>
          <w:ilvl w:val="0"/>
          <w:numId w:val="21"/>
        </w:numPr>
        <w:spacing w:before="4" w:line="360" w:lineRule="auto"/>
        <w:jc w:val="left"/>
        <w:rPr>
          <w:rFonts w:ascii="Arial" w:hAnsi="Arial" w:cs="Arial"/>
          <w:szCs w:val="22"/>
        </w:rPr>
      </w:pPr>
      <w:r w:rsidRPr="00242069">
        <w:rPr>
          <w:rFonts w:ascii="Arial" w:hAnsi="Arial" w:cs="Arial"/>
          <w:szCs w:val="22"/>
        </w:rPr>
        <w:t>Verzichte auf eine Zulassung zu einem Gewerbe oder einer sonstigen wirtschaftlichen Unternehmung während eines Rücknahme- oder Widerrufsverfahrens wegen Unzuverlässigkeit oder Ungeeignetheit,</w:t>
      </w:r>
    </w:p>
    <w:p w14:paraId="13FFB42C" w14:textId="3BD780A2" w:rsidR="00242069" w:rsidRPr="00242069" w:rsidRDefault="00242069" w:rsidP="00242069">
      <w:pPr>
        <w:pStyle w:val="Textkrper"/>
        <w:numPr>
          <w:ilvl w:val="0"/>
          <w:numId w:val="21"/>
        </w:numPr>
        <w:spacing w:before="4" w:line="360" w:lineRule="auto"/>
        <w:jc w:val="left"/>
        <w:rPr>
          <w:rFonts w:ascii="Arial" w:hAnsi="Arial" w:cs="Arial"/>
          <w:szCs w:val="22"/>
        </w:rPr>
      </w:pPr>
      <w:r w:rsidRPr="00242069">
        <w:rPr>
          <w:rFonts w:ascii="Arial" w:hAnsi="Arial" w:cs="Arial"/>
          <w:szCs w:val="22"/>
        </w:rPr>
        <w:t>rechtskräftige Bußgeldentscheidungen, insbesondere auch solche wegen einer Steuerordnungswidrigkeit, die aufgrund von Taten ergangen sind, die</w:t>
      </w:r>
    </w:p>
    <w:p w14:paraId="18D951CA" w14:textId="171464B7" w:rsidR="00242069" w:rsidRPr="00242069" w:rsidRDefault="00242069" w:rsidP="00242069">
      <w:pPr>
        <w:pStyle w:val="Textkrper"/>
        <w:numPr>
          <w:ilvl w:val="0"/>
          <w:numId w:val="23"/>
        </w:numPr>
        <w:spacing w:before="4" w:line="360" w:lineRule="auto"/>
        <w:jc w:val="left"/>
        <w:rPr>
          <w:rFonts w:ascii="Arial" w:hAnsi="Arial" w:cs="Arial"/>
          <w:szCs w:val="22"/>
        </w:rPr>
      </w:pPr>
      <w:r w:rsidRPr="00242069">
        <w:rPr>
          <w:rFonts w:ascii="Arial" w:hAnsi="Arial" w:cs="Arial"/>
          <w:szCs w:val="22"/>
        </w:rPr>
        <w:t>bei oder in Zusammenhang mit der Ausübung eines Gewerbes oder dem Betrieb einer sonstigen wirtschaftlichen Unternehmung oder</w:t>
      </w:r>
    </w:p>
    <w:p w14:paraId="3CBF9DD4" w14:textId="0FBEDBEF" w:rsidR="00242069" w:rsidRPr="00242069" w:rsidRDefault="00242069" w:rsidP="00242069">
      <w:pPr>
        <w:pStyle w:val="Textkrper"/>
        <w:numPr>
          <w:ilvl w:val="0"/>
          <w:numId w:val="23"/>
        </w:numPr>
        <w:spacing w:before="4" w:line="360" w:lineRule="auto"/>
        <w:jc w:val="left"/>
        <w:rPr>
          <w:rFonts w:ascii="Arial" w:hAnsi="Arial" w:cs="Arial"/>
          <w:szCs w:val="22"/>
        </w:rPr>
      </w:pPr>
      <w:r w:rsidRPr="00242069">
        <w:rPr>
          <w:rFonts w:ascii="Arial" w:hAnsi="Arial" w:cs="Arial"/>
          <w:szCs w:val="22"/>
        </w:rPr>
        <w:t xml:space="preserve">bei der Tätigkeit in einem Gewerbe oder einer sonstigen wirtschaftlichen Unternehmung von einem Vertreter oder Beauftragten im Sinne des § 9 des </w:t>
      </w:r>
      <w:r w:rsidRPr="00242069">
        <w:rPr>
          <w:rFonts w:ascii="Arial" w:hAnsi="Arial" w:cs="Arial"/>
          <w:szCs w:val="22"/>
        </w:rPr>
        <w:lastRenderedPageBreak/>
        <w:t>Gesetzes über Ordnungswidrigkeiten oder von einer Person, die in einer Rechtsvorschrift ausdrücklich als Verantwortlicher bezeichnet ist,</w:t>
      </w:r>
    </w:p>
    <w:p w14:paraId="1E169B58" w14:textId="77777777" w:rsidR="00242069" w:rsidRPr="00242069" w:rsidRDefault="00242069" w:rsidP="00242069">
      <w:pPr>
        <w:pStyle w:val="Textkrper"/>
        <w:spacing w:before="4" w:line="360" w:lineRule="auto"/>
        <w:ind w:firstLine="360"/>
        <w:jc w:val="left"/>
        <w:rPr>
          <w:rFonts w:ascii="Arial" w:hAnsi="Arial" w:cs="Arial"/>
          <w:szCs w:val="22"/>
        </w:rPr>
      </w:pPr>
      <w:r w:rsidRPr="00242069">
        <w:rPr>
          <w:rFonts w:ascii="Arial" w:hAnsi="Arial" w:cs="Arial"/>
          <w:szCs w:val="22"/>
        </w:rPr>
        <w:t>begangen worden sind, wenn die Geldbuße mehr als 200 Euro beträgt,</w:t>
      </w:r>
    </w:p>
    <w:p w14:paraId="2643FC37" w14:textId="51453EEB" w:rsidR="00242069" w:rsidRDefault="00242069" w:rsidP="00242069">
      <w:pPr>
        <w:pStyle w:val="Textkrper"/>
        <w:numPr>
          <w:ilvl w:val="0"/>
          <w:numId w:val="21"/>
        </w:numPr>
        <w:spacing w:before="4" w:line="360" w:lineRule="auto"/>
        <w:jc w:val="left"/>
        <w:rPr>
          <w:rFonts w:ascii="Arial" w:hAnsi="Arial" w:cs="Arial"/>
          <w:szCs w:val="22"/>
        </w:rPr>
      </w:pPr>
      <w:r w:rsidRPr="00242069">
        <w:rPr>
          <w:rFonts w:ascii="Arial" w:hAnsi="Arial" w:cs="Arial"/>
          <w:szCs w:val="22"/>
        </w:rPr>
        <w:t>rechtskräftige strafgerichtliche Verurteilungen wegen einer Straftat nach den §§ 10 und 11 des Schwarzarbeitsbekämpfungsgesetzes, nach den §§ 15 und 15a des Arbeitnehmerüberlassungsgesetzes oder nach § 266a Abs. 1, 2 und 4 des Strafgesetzbuches, die bei oder im Zusammenhang mit der Ausübung eines Gewerbes oder dem Betrieb einer sonstigen wirtschaftlichen Unternehmung begangen worden ist, wenn auf Freiheitsstrafe von mehr als drei Monaten oder Geldstrafe von mehr als 90 Tagessätzen erkannt worden ist.</w:t>
      </w:r>
    </w:p>
    <w:p w14:paraId="688BA30C" w14:textId="4FFAEFDB" w:rsidR="00242069" w:rsidRDefault="00242069" w:rsidP="00242069">
      <w:pPr>
        <w:pStyle w:val="Textkrper"/>
        <w:spacing w:before="4" w:line="360" w:lineRule="auto"/>
        <w:jc w:val="left"/>
        <w:rPr>
          <w:rFonts w:ascii="Arial" w:hAnsi="Arial" w:cs="Arial"/>
          <w:szCs w:val="22"/>
        </w:rPr>
      </w:pPr>
    </w:p>
    <w:p w14:paraId="68D07EFF" w14:textId="21A4DFB2" w:rsidR="00242069" w:rsidRDefault="00242069" w:rsidP="00242069">
      <w:pPr>
        <w:pStyle w:val="Textkrper"/>
        <w:spacing w:before="4" w:line="360" w:lineRule="auto"/>
        <w:jc w:val="left"/>
        <w:rPr>
          <w:rFonts w:ascii="Arial" w:hAnsi="Arial" w:cs="Arial"/>
          <w:szCs w:val="22"/>
        </w:rPr>
      </w:pPr>
    </w:p>
    <w:p w14:paraId="4D266816" w14:textId="5573E537" w:rsidR="00242069" w:rsidRDefault="00242069" w:rsidP="00242069">
      <w:pPr>
        <w:pStyle w:val="Textkrper"/>
        <w:spacing w:before="4" w:line="360" w:lineRule="auto"/>
        <w:jc w:val="left"/>
        <w:rPr>
          <w:rFonts w:ascii="Arial" w:hAnsi="Arial" w:cs="Arial"/>
          <w:szCs w:val="22"/>
        </w:rPr>
      </w:pPr>
    </w:p>
    <w:tbl>
      <w:tblPr>
        <w:tblStyle w:val="Tabellenraster11"/>
        <w:tblW w:w="0" w:type="auto"/>
        <w:tblInd w:w="108" w:type="dxa"/>
        <w:tblBorders>
          <w:top w:val="thinThickSmallGap" w:sz="18" w:space="0" w:color="auto"/>
          <w:left w:val="thinThickSmallGap" w:sz="18" w:space="0" w:color="auto"/>
          <w:bottom w:val="thickThinSmallGap" w:sz="18" w:space="0" w:color="auto"/>
          <w:right w:val="thickThinSmallGap" w:sz="18" w:space="0" w:color="auto"/>
          <w:insideV w:val="none" w:sz="0" w:space="0" w:color="auto"/>
        </w:tblBorders>
        <w:tblLook w:val="04A0" w:firstRow="1" w:lastRow="0" w:firstColumn="1" w:lastColumn="0" w:noHBand="0" w:noVBand="1"/>
      </w:tblPr>
      <w:tblGrid>
        <w:gridCol w:w="999"/>
        <w:gridCol w:w="1123"/>
        <w:gridCol w:w="3450"/>
        <w:gridCol w:w="3500"/>
      </w:tblGrid>
      <w:tr w:rsidR="00242069" w:rsidRPr="00CE7759" w14:paraId="522D80F4" w14:textId="77777777" w:rsidTr="002864AF">
        <w:tc>
          <w:tcPr>
            <w:tcW w:w="9072" w:type="dxa"/>
            <w:gridSpan w:val="4"/>
          </w:tcPr>
          <w:p w14:paraId="15B9F8B0" w14:textId="77777777" w:rsidR="00242069" w:rsidRPr="00CE7759" w:rsidRDefault="00242069" w:rsidP="002864AF">
            <w:pPr>
              <w:tabs>
                <w:tab w:val="left" w:pos="1027"/>
              </w:tabs>
              <w:jc w:val="left"/>
              <w:rPr>
                <w:rFonts w:ascii="Arial" w:hAnsi="Arial" w:cs="Arial"/>
              </w:rPr>
            </w:pPr>
            <w:bookmarkStart w:id="0" w:name="_Hlk43413012"/>
          </w:p>
          <w:p w14:paraId="1A864172" w14:textId="77777777" w:rsidR="00242069" w:rsidRPr="00CE7759" w:rsidRDefault="0033746C" w:rsidP="002864AF">
            <w:pPr>
              <w:tabs>
                <w:tab w:val="left" w:pos="1027"/>
              </w:tabs>
              <w:jc w:val="left"/>
              <w:rPr>
                <w:rFonts w:ascii="Arial" w:hAnsi="Arial" w:cs="Arial"/>
              </w:rPr>
            </w:pPr>
            <w:sdt>
              <w:sdtPr>
                <w:rPr>
                  <w:rFonts w:ascii="Arial" w:hAnsi="Arial" w:cs="Arial"/>
                </w:rPr>
                <w:id w:val="736832701"/>
                <w:placeholder>
                  <w:docPart w:val="588DB19477E34594A174CC0BAB1283EE"/>
                </w:placeholder>
                <w:showingPlcHdr/>
              </w:sdtPr>
              <w:sdtEndPr/>
              <w:sdtContent>
                <w:r w:rsidR="00242069" w:rsidRPr="00CE7759">
                  <w:rPr>
                    <w:rFonts w:ascii="Arial" w:hAnsi="Arial" w:cs="Arial"/>
                  </w:rPr>
                  <w:t>Klicken Sie hier, um Text einzugeben.</w:t>
                </w:r>
              </w:sdtContent>
            </w:sdt>
            <w:r w:rsidR="00242069" w:rsidRPr="00CE7759">
              <w:rPr>
                <w:rFonts w:ascii="Arial" w:hAnsi="Arial" w:cs="Arial"/>
              </w:rPr>
              <w:t xml:space="preserve"> </w:t>
            </w:r>
          </w:p>
          <w:p w14:paraId="2B896D29" w14:textId="77777777" w:rsidR="00242069" w:rsidRPr="00CE7759" w:rsidRDefault="00242069" w:rsidP="002864AF">
            <w:pPr>
              <w:tabs>
                <w:tab w:val="left" w:pos="1027"/>
              </w:tabs>
              <w:jc w:val="left"/>
              <w:rPr>
                <w:rFonts w:ascii="Arial" w:hAnsi="Arial" w:cs="Arial"/>
              </w:rPr>
            </w:pPr>
          </w:p>
        </w:tc>
      </w:tr>
      <w:tr w:rsidR="00242069" w:rsidRPr="00CE7759" w14:paraId="51580A7E" w14:textId="77777777" w:rsidTr="002864AF">
        <w:tc>
          <w:tcPr>
            <w:tcW w:w="999" w:type="dxa"/>
            <w:shd w:val="clear" w:color="auto" w:fill="D9D9D9"/>
          </w:tcPr>
          <w:p w14:paraId="36B90049" w14:textId="77777777" w:rsidR="00242069" w:rsidRPr="00CE7759" w:rsidRDefault="00242069" w:rsidP="002864AF">
            <w:pPr>
              <w:rPr>
                <w:rFonts w:ascii="Arial" w:hAnsi="Arial"/>
                <w:sz w:val="20"/>
                <w:szCs w:val="10"/>
              </w:rPr>
            </w:pPr>
            <w:r w:rsidRPr="00CE7759">
              <w:rPr>
                <w:rFonts w:ascii="Arial" w:hAnsi="Arial"/>
                <w:sz w:val="20"/>
                <w:szCs w:val="10"/>
              </w:rPr>
              <w:t>Ort,</w:t>
            </w:r>
          </w:p>
        </w:tc>
        <w:tc>
          <w:tcPr>
            <w:tcW w:w="1123" w:type="dxa"/>
            <w:shd w:val="clear" w:color="auto" w:fill="D9D9D9"/>
          </w:tcPr>
          <w:p w14:paraId="724CBCB8" w14:textId="77777777" w:rsidR="00242069" w:rsidRPr="00CE7759" w:rsidRDefault="00242069" w:rsidP="002864AF">
            <w:pPr>
              <w:rPr>
                <w:rFonts w:ascii="Arial" w:hAnsi="Arial"/>
                <w:sz w:val="20"/>
                <w:szCs w:val="10"/>
              </w:rPr>
            </w:pPr>
            <w:r w:rsidRPr="00CE7759">
              <w:rPr>
                <w:rFonts w:ascii="Arial" w:hAnsi="Arial"/>
                <w:sz w:val="20"/>
                <w:szCs w:val="10"/>
              </w:rPr>
              <w:t>Datum,</w:t>
            </w:r>
          </w:p>
        </w:tc>
        <w:tc>
          <w:tcPr>
            <w:tcW w:w="3450" w:type="dxa"/>
            <w:shd w:val="clear" w:color="auto" w:fill="D9D9D9"/>
          </w:tcPr>
          <w:p w14:paraId="04F0D4A3" w14:textId="77777777" w:rsidR="00242069" w:rsidRPr="00CE7759" w:rsidRDefault="00242069" w:rsidP="002864AF">
            <w:pPr>
              <w:rPr>
                <w:rFonts w:ascii="Arial" w:hAnsi="Arial"/>
                <w:sz w:val="20"/>
                <w:szCs w:val="10"/>
              </w:rPr>
            </w:pPr>
            <w:r w:rsidRPr="00CE7759">
              <w:rPr>
                <w:rFonts w:ascii="Arial" w:hAnsi="Arial"/>
                <w:sz w:val="20"/>
                <w:szCs w:val="10"/>
              </w:rPr>
              <w:t>Name des Unternehmens,</w:t>
            </w:r>
          </w:p>
        </w:tc>
        <w:tc>
          <w:tcPr>
            <w:tcW w:w="3500" w:type="dxa"/>
            <w:shd w:val="clear" w:color="auto" w:fill="D9D9D9"/>
          </w:tcPr>
          <w:p w14:paraId="261A1302" w14:textId="77777777" w:rsidR="00242069" w:rsidRPr="00CE7759" w:rsidRDefault="00242069" w:rsidP="002864AF">
            <w:pPr>
              <w:rPr>
                <w:rFonts w:ascii="Arial" w:hAnsi="Arial"/>
                <w:sz w:val="20"/>
                <w:szCs w:val="10"/>
              </w:rPr>
            </w:pPr>
            <w:r w:rsidRPr="00CE7759">
              <w:rPr>
                <w:rFonts w:ascii="Arial" w:hAnsi="Arial"/>
                <w:sz w:val="20"/>
                <w:szCs w:val="10"/>
              </w:rPr>
              <w:t xml:space="preserve">Name der erklärenden Person </w:t>
            </w:r>
          </w:p>
        </w:tc>
      </w:tr>
      <w:bookmarkEnd w:id="0"/>
    </w:tbl>
    <w:p w14:paraId="5A2D44EC" w14:textId="77777777" w:rsidR="00242069" w:rsidRDefault="00242069" w:rsidP="00242069">
      <w:pPr>
        <w:pStyle w:val="Textkrper"/>
        <w:spacing w:before="4" w:line="360" w:lineRule="auto"/>
        <w:jc w:val="left"/>
        <w:rPr>
          <w:rFonts w:ascii="Arial" w:hAnsi="Arial" w:cs="Arial"/>
          <w:szCs w:val="22"/>
        </w:rPr>
      </w:pPr>
    </w:p>
    <w:p w14:paraId="5801E7D6" w14:textId="2E72F0CC" w:rsidR="00BB01A4" w:rsidRPr="0066187D" w:rsidRDefault="00BB01A4" w:rsidP="004E7A20">
      <w:pPr>
        <w:pStyle w:val="Textkrper"/>
        <w:spacing w:before="4" w:after="0"/>
        <w:jc w:val="center"/>
        <w:rPr>
          <w:rFonts w:ascii="Arial" w:hAnsi="Arial" w:cs="Arial"/>
          <w:szCs w:val="22"/>
        </w:rPr>
      </w:pPr>
      <w:r w:rsidRPr="0066187D">
        <w:rPr>
          <w:rFonts w:ascii="Arial" w:hAnsi="Arial" w:cs="Arial"/>
          <w:szCs w:val="22"/>
        </w:rPr>
        <w:t>***</w:t>
      </w:r>
    </w:p>
    <w:sectPr w:rsidR="00BB01A4" w:rsidRPr="0066187D" w:rsidSect="007E776F">
      <w:headerReference w:type="default" r:id="rId13"/>
      <w:footerReference w:type="default" r:id="rId14"/>
      <w:pgSz w:w="11906" w:h="16838"/>
      <w:pgMar w:top="1440" w:right="1440" w:bottom="1440" w:left="1440" w:header="708" w:footer="708"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D59B8E4" w14:textId="77777777" w:rsidR="0069325B" w:rsidRDefault="0069325B" w:rsidP="002C1B5F">
      <w:r>
        <w:separator/>
      </w:r>
    </w:p>
  </w:endnote>
  <w:endnote w:type="continuationSeparator" w:id="0">
    <w:p w14:paraId="00653FA0" w14:textId="77777777" w:rsidR="0069325B" w:rsidRDefault="0069325B" w:rsidP="002C1B5F">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9999999">
    <w:altName w:val="Cambria"/>
    <w:panose1 w:val="00000000000000000000"/>
    <w:charset w:val="00"/>
    <w:family w:val="roman"/>
    <w:notTrueType/>
    <w:pitch w:val="default"/>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Arial Narrow">
    <w:panose1 w:val="020B0606020202030204"/>
    <w:charset w:val="00"/>
    <w:family w:val="swiss"/>
    <w:pitch w:val="variable"/>
    <w:sig w:usb0="00000287" w:usb1="00000800" w:usb2="00000000" w:usb3="00000000" w:csb0="0000009F" w:csb1="00000000"/>
  </w:font>
  <w:font w:name="Calibri">
    <w:panose1 w:val="020F0502020204030204"/>
    <w:charset w:val="00"/>
    <w:family w:val="swiss"/>
    <w:pitch w:val="variable"/>
    <w:sig w:usb0="E4002EFF" w:usb1="C2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627436773"/>
      <w:docPartObj>
        <w:docPartGallery w:val="Page Numbers (Bottom of Page)"/>
        <w:docPartUnique/>
      </w:docPartObj>
    </w:sdtPr>
    <w:sdtEndPr>
      <w:rPr>
        <w:rFonts w:ascii="Arial" w:hAnsi="Arial" w:cs="Arial"/>
      </w:rPr>
    </w:sdtEndPr>
    <w:sdtContent>
      <w:p w14:paraId="487C6372" w14:textId="0295B8C3" w:rsidR="006E7DD9" w:rsidRPr="006E7DD9" w:rsidRDefault="006E7DD9">
        <w:pPr>
          <w:pStyle w:val="Fuzeile"/>
          <w:jc w:val="right"/>
          <w:rPr>
            <w:rFonts w:ascii="Arial" w:hAnsi="Arial" w:cs="Arial"/>
          </w:rPr>
        </w:pPr>
        <w:r w:rsidRPr="006E7DD9">
          <w:rPr>
            <w:rFonts w:ascii="Arial" w:hAnsi="Arial" w:cs="Arial"/>
          </w:rPr>
          <w:fldChar w:fldCharType="begin"/>
        </w:r>
        <w:r w:rsidRPr="006E7DD9">
          <w:rPr>
            <w:rFonts w:ascii="Arial" w:hAnsi="Arial" w:cs="Arial"/>
          </w:rPr>
          <w:instrText>PAGE   \* MERGEFORMAT</w:instrText>
        </w:r>
        <w:r w:rsidRPr="006E7DD9">
          <w:rPr>
            <w:rFonts w:ascii="Arial" w:hAnsi="Arial" w:cs="Arial"/>
          </w:rPr>
          <w:fldChar w:fldCharType="separate"/>
        </w:r>
        <w:r w:rsidRPr="006E7DD9">
          <w:rPr>
            <w:rFonts w:ascii="Arial" w:hAnsi="Arial" w:cs="Arial"/>
          </w:rPr>
          <w:t>2</w:t>
        </w:r>
        <w:r w:rsidRPr="006E7DD9">
          <w:rPr>
            <w:rFonts w:ascii="Arial" w:hAnsi="Arial" w:cs="Arial"/>
          </w:rPr>
          <w:fldChar w:fldCharType="end"/>
        </w:r>
      </w:p>
    </w:sdtContent>
  </w:sdt>
  <w:p w14:paraId="710915D8" w14:textId="77777777" w:rsidR="006E7DD9" w:rsidRDefault="006E7DD9">
    <w:pPr>
      <w:pStyle w:val="Fuzeile"/>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22F1636" w14:textId="77777777" w:rsidR="0069325B" w:rsidRDefault="0069325B" w:rsidP="002C1B5F">
      <w:r>
        <w:separator/>
      </w:r>
    </w:p>
  </w:footnote>
  <w:footnote w:type="continuationSeparator" w:id="0">
    <w:p w14:paraId="6D43E064" w14:textId="77777777" w:rsidR="0069325B" w:rsidRDefault="0069325B" w:rsidP="002C1B5F">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4EFBB52" w14:textId="20A742C8" w:rsidR="002C1B5F" w:rsidRPr="0009468E" w:rsidRDefault="002C1B5F" w:rsidP="0009468E">
    <w:pPr>
      <w:pStyle w:val="Kopfzeile"/>
      <w:jc w:val="left"/>
      <w:rPr>
        <w:rFonts w:ascii="Arial" w:hAnsi="Arial" w:cs="Arial"/>
        <w:b/>
        <w:i/>
        <w:sz w:val="20"/>
      </w:rPr>
    </w:pPr>
    <w:bookmarkStart w:id="1" w:name="_Hlk48743207"/>
    <w:bookmarkStart w:id="2" w:name="_Hlk48743208"/>
    <w:r w:rsidRPr="00A42E01">
      <w:rPr>
        <w:rFonts w:ascii="Arial" w:hAnsi="Arial" w:cs="Arial"/>
        <w:b/>
        <w:noProof/>
        <w:sz w:val="20"/>
        <w:lang w:eastAsia="de-DE"/>
      </w:rPr>
      <w:drawing>
        <wp:anchor distT="0" distB="0" distL="114300" distR="114300" simplePos="0" relativeHeight="251661824" behindDoc="1" locked="0" layoutInCell="1" allowOverlap="1" wp14:anchorId="44EFBB56" wp14:editId="40B826AC">
          <wp:simplePos x="0" y="0"/>
          <wp:positionH relativeFrom="column">
            <wp:posOffset>4633331</wp:posOffset>
          </wp:positionH>
          <wp:positionV relativeFrom="paragraph">
            <wp:posOffset>11742</wp:posOffset>
          </wp:positionV>
          <wp:extent cx="1360805" cy="379730"/>
          <wp:effectExtent l="0" t="0" r="0" b="1270"/>
          <wp:wrapTight wrapText="bothSides">
            <wp:wrapPolygon edited="0">
              <wp:start x="0" y="0"/>
              <wp:lineTo x="0" y="20589"/>
              <wp:lineTo x="21167" y="20589"/>
              <wp:lineTo x="21167" y="0"/>
              <wp:lineTo x="0" y="0"/>
            </wp:wrapPolygon>
          </wp:wrapTight>
          <wp:docPr id="1" name="Grafik 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logo_verkehr.gif"/>
                  <pic:cNvPicPr/>
                </pic:nvPicPr>
                <pic:blipFill>
                  <a:blip r:embed="rId1" cstate="print">
                    <a:extLst>
                      <a:ext uri="{28A0092B-C50C-407E-A947-70E740481C1C}">
                        <a14:useLocalDpi xmlns:a14="http://schemas.microsoft.com/office/drawing/2010/main" val="0"/>
                      </a:ext>
                    </a:extLst>
                  </a:blip>
                  <a:stretch>
                    <a:fillRect/>
                  </a:stretch>
                </pic:blipFill>
                <pic:spPr>
                  <a:xfrm>
                    <a:off x="0" y="0"/>
                    <a:ext cx="1360805" cy="379730"/>
                  </a:xfrm>
                  <a:prstGeom prst="rect">
                    <a:avLst/>
                  </a:prstGeom>
                </pic:spPr>
              </pic:pic>
            </a:graphicData>
          </a:graphic>
          <wp14:sizeRelV relativeFrom="margin">
            <wp14:pctHeight>0</wp14:pctHeight>
          </wp14:sizeRelV>
        </wp:anchor>
      </w:drawing>
    </w:r>
    <w:r w:rsidRPr="00A42E01">
      <w:rPr>
        <w:rFonts w:ascii="Arial" w:hAnsi="Arial" w:cs="Arial"/>
        <w:b/>
        <w:sz w:val="20"/>
      </w:rPr>
      <w:t xml:space="preserve">Vergabeverfahren </w:t>
    </w:r>
    <w:r w:rsidR="0009468E">
      <w:rPr>
        <w:rFonts w:ascii="Arial" w:hAnsi="Arial" w:cs="Arial"/>
        <w:b/>
        <w:sz w:val="20"/>
      </w:rPr>
      <w:t>„</w:t>
    </w:r>
    <w:r w:rsidR="002266AF">
      <w:rPr>
        <w:rFonts w:ascii="Arial" w:hAnsi="Arial" w:cs="Arial"/>
        <w:b/>
        <w:sz w:val="20"/>
      </w:rPr>
      <w:t>Busreifen</w:t>
    </w:r>
    <w:r w:rsidR="0009468E">
      <w:rPr>
        <w:rFonts w:ascii="Arial" w:hAnsi="Arial" w:cs="Arial"/>
        <w:b/>
        <w:sz w:val="20"/>
      </w:rPr>
      <w:t>“</w:t>
    </w:r>
  </w:p>
  <w:p w14:paraId="44EFBB53" w14:textId="488D2846" w:rsidR="002C1B5F" w:rsidRPr="00A42E01" w:rsidRDefault="00F82FDF" w:rsidP="00F82FDF">
    <w:pPr>
      <w:pStyle w:val="Kopfzeile"/>
      <w:tabs>
        <w:tab w:val="clear" w:pos="4536"/>
        <w:tab w:val="clear" w:pos="9072"/>
        <w:tab w:val="left" w:pos="3404"/>
      </w:tabs>
      <w:jc w:val="left"/>
      <w:rPr>
        <w:rFonts w:ascii="Arial" w:hAnsi="Arial" w:cs="Arial"/>
        <w:i/>
        <w:sz w:val="20"/>
      </w:rPr>
    </w:pPr>
    <w:r>
      <w:rPr>
        <w:rFonts w:ascii="Arial" w:hAnsi="Arial" w:cs="Arial"/>
        <w:i/>
        <w:sz w:val="20"/>
      </w:rPr>
      <w:tab/>
    </w:r>
  </w:p>
  <w:p w14:paraId="44EFBB55" w14:textId="150DE16B" w:rsidR="002C1B5F" w:rsidRDefault="002C1B5F" w:rsidP="002C1B5F">
    <w:pPr>
      <w:pStyle w:val="Kopfzeile"/>
      <w:pBdr>
        <w:bottom w:val="single" w:sz="4" w:space="1" w:color="auto"/>
      </w:pBdr>
      <w:jc w:val="left"/>
      <w:rPr>
        <w:rFonts w:ascii="Arial" w:hAnsi="Arial" w:cs="Arial"/>
        <w:sz w:val="20"/>
      </w:rPr>
    </w:pPr>
    <w:r w:rsidRPr="00565392">
      <w:rPr>
        <w:rFonts w:ascii="Arial" w:hAnsi="Arial" w:cs="Arial"/>
        <w:b/>
        <w:bCs/>
        <w:sz w:val="20"/>
      </w:rPr>
      <w:t>Anlage</w:t>
    </w:r>
    <w:r w:rsidR="000E0886" w:rsidRPr="00565392">
      <w:rPr>
        <w:rFonts w:ascii="Arial" w:hAnsi="Arial" w:cs="Arial"/>
        <w:b/>
        <w:bCs/>
        <w:sz w:val="20"/>
      </w:rPr>
      <w:t xml:space="preserve"> A</w:t>
    </w:r>
    <w:r w:rsidR="00EA593B" w:rsidRPr="00565392">
      <w:rPr>
        <w:rFonts w:ascii="Arial" w:hAnsi="Arial" w:cs="Arial"/>
        <w:b/>
        <w:bCs/>
        <w:sz w:val="20"/>
      </w:rPr>
      <w:t>1</w:t>
    </w:r>
    <w:r w:rsidR="00242069" w:rsidRPr="00565392">
      <w:rPr>
        <w:rFonts w:ascii="Arial" w:hAnsi="Arial" w:cs="Arial"/>
        <w:b/>
        <w:bCs/>
        <w:sz w:val="20"/>
      </w:rPr>
      <w:t>1</w:t>
    </w:r>
    <w:r w:rsidR="00361DA1">
      <w:rPr>
        <w:rFonts w:ascii="Arial" w:hAnsi="Arial" w:cs="Arial"/>
        <w:sz w:val="20"/>
      </w:rPr>
      <w:t xml:space="preserve"> </w:t>
    </w:r>
    <w:r w:rsidR="00242069">
      <w:rPr>
        <w:rFonts w:ascii="Arial" w:hAnsi="Arial" w:cs="Arial"/>
        <w:sz w:val="20"/>
      </w:rPr>
      <w:t>–</w:t>
    </w:r>
    <w:r w:rsidR="00361DA1">
      <w:rPr>
        <w:rFonts w:ascii="Arial" w:hAnsi="Arial" w:cs="Arial"/>
        <w:sz w:val="20"/>
      </w:rPr>
      <w:t xml:space="preserve"> </w:t>
    </w:r>
    <w:r w:rsidR="00242069">
      <w:rPr>
        <w:rFonts w:ascii="Arial" w:hAnsi="Arial" w:cs="Arial"/>
        <w:sz w:val="20"/>
      </w:rPr>
      <w:t>Negativerklärung zu Eintragungen im Gewerbezentralregister</w:t>
    </w:r>
  </w:p>
  <w:bookmarkEnd w:id="1"/>
  <w:bookmarkEnd w:id="2"/>
  <w:p w14:paraId="38BB462A" w14:textId="77777777" w:rsidR="00407C0D" w:rsidRPr="006C04E1" w:rsidRDefault="00407C0D" w:rsidP="002C1B5F">
    <w:pPr>
      <w:pStyle w:val="Kopfzeile"/>
      <w:pBdr>
        <w:bottom w:val="single" w:sz="4" w:space="1" w:color="auto"/>
      </w:pBdr>
      <w:jc w:val="left"/>
      <w:rPr>
        <w:rFonts w:ascii="Arial" w:hAnsi="Arial" w:cs="Arial"/>
        <w:i/>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E91B15"/>
    <w:multiLevelType w:val="multilevel"/>
    <w:tmpl w:val="E32A78B6"/>
    <w:lvl w:ilvl="0">
      <w:start w:val="1"/>
      <w:numFmt w:val="decimal"/>
      <w:lvlText w:val="%1."/>
      <w:lvlJc w:val="left"/>
      <w:pPr>
        <w:tabs>
          <w:tab w:val="num" w:pos="340"/>
        </w:tabs>
        <w:ind w:left="340" w:hanging="340"/>
      </w:pPr>
      <w:rPr>
        <w:rFonts w:hint="default"/>
      </w:rPr>
    </w:lvl>
    <w:lvl w:ilvl="1">
      <w:start w:val="1"/>
      <w:numFmt w:val="bullet"/>
      <w:lvlText w:val=""/>
      <w:lvlJc w:val="left"/>
      <w:pPr>
        <w:tabs>
          <w:tab w:val="num" w:pos="680"/>
        </w:tabs>
        <w:ind w:left="680" w:hanging="340"/>
      </w:pPr>
      <w:rPr>
        <w:rFonts w:ascii="Symbol" w:hAnsi="Symbol" w:hint="default"/>
        <w:sz w:val="22"/>
      </w:rPr>
    </w:lvl>
    <w:lvl w:ilvl="2">
      <w:start w:val="1"/>
      <w:numFmt w:val="bullet"/>
      <w:lvlText w:val="-"/>
      <w:lvlJc w:val="left"/>
      <w:pPr>
        <w:tabs>
          <w:tab w:val="num" w:pos="1020"/>
        </w:tabs>
        <w:ind w:left="1020" w:hanging="340"/>
      </w:pPr>
      <w:rPr>
        <w:rFonts w:ascii="9999999" w:hAnsi="9999999" w:hint="default"/>
      </w:rPr>
    </w:lvl>
    <w:lvl w:ilvl="3">
      <w:start w:val="1"/>
      <w:numFmt w:val="bullet"/>
      <w:lvlText w:val=""/>
      <w:lvlJc w:val="left"/>
      <w:pPr>
        <w:tabs>
          <w:tab w:val="num" w:pos="1361"/>
        </w:tabs>
        <w:ind w:left="1361" w:hanging="341"/>
      </w:pPr>
      <w:rPr>
        <w:rFonts w:ascii="Symbol" w:hAnsi="Symbol" w:hint="default"/>
        <w:sz w:val="22"/>
      </w:rPr>
    </w:lvl>
    <w:lvl w:ilvl="4">
      <w:start w:val="1"/>
      <w:numFmt w:val="bullet"/>
      <w:lvlText w:val=""/>
      <w:lvlJc w:val="left"/>
      <w:pPr>
        <w:tabs>
          <w:tab w:val="num" w:pos="1701"/>
        </w:tabs>
        <w:ind w:left="1701" w:hanging="340"/>
      </w:pPr>
      <w:rPr>
        <w:rFonts w:ascii="Symbol" w:hAnsi="Symbol" w:hint="default"/>
      </w:rPr>
    </w:lvl>
    <w:lvl w:ilvl="5">
      <w:start w:val="1"/>
      <w:numFmt w:val="bullet"/>
      <w:lvlText w:val=""/>
      <w:lvlJc w:val="left"/>
      <w:pPr>
        <w:tabs>
          <w:tab w:val="num" w:pos="2041"/>
        </w:tabs>
        <w:ind w:left="2041" w:hanging="340"/>
      </w:pPr>
      <w:rPr>
        <w:rFonts w:ascii="Wingdings" w:hAnsi="Wingdings" w:hint="default"/>
      </w:rPr>
    </w:lvl>
    <w:lvl w:ilvl="6">
      <w:start w:val="1"/>
      <w:numFmt w:val="bullet"/>
      <w:lvlText w:val=""/>
      <w:lvlJc w:val="left"/>
      <w:pPr>
        <w:tabs>
          <w:tab w:val="num" w:pos="2381"/>
        </w:tabs>
        <w:ind w:left="2381" w:hanging="340"/>
      </w:pPr>
      <w:rPr>
        <w:rFonts w:ascii="Wingdings" w:hAnsi="Wingdings" w:hint="default"/>
      </w:rPr>
    </w:lvl>
    <w:lvl w:ilvl="7">
      <w:start w:val="1"/>
      <w:numFmt w:val="bullet"/>
      <w:lvlText w:val=""/>
      <w:lvlJc w:val="left"/>
      <w:pPr>
        <w:tabs>
          <w:tab w:val="num" w:pos="2721"/>
        </w:tabs>
        <w:ind w:left="2721" w:hanging="340"/>
      </w:pPr>
      <w:rPr>
        <w:rFonts w:ascii="Symbol" w:hAnsi="Symbol" w:hint="default"/>
      </w:rPr>
    </w:lvl>
    <w:lvl w:ilvl="8">
      <w:start w:val="1"/>
      <w:numFmt w:val="bullet"/>
      <w:lvlText w:val=""/>
      <w:lvlJc w:val="left"/>
      <w:pPr>
        <w:tabs>
          <w:tab w:val="num" w:pos="3061"/>
        </w:tabs>
        <w:ind w:left="3061" w:hanging="340"/>
      </w:pPr>
      <w:rPr>
        <w:rFonts w:ascii="Symbol" w:hAnsi="Symbol" w:hint="default"/>
      </w:rPr>
    </w:lvl>
  </w:abstractNum>
  <w:abstractNum w:abstractNumId="1" w15:restartNumberingAfterBreak="0">
    <w:nsid w:val="03C66D0A"/>
    <w:multiLevelType w:val="hybridMultilevel"/>
    <w:tmpl w:val="DC868E44"/>
    <w:lvl w:ilvl="0" w:tplc="2C5296A2">
      <w:numFmt w:val="bullet"/>
      <w:lvlText w:val="-"/>
      <w:lvlJc w:val="left"/>
      <w:pPr>
        <w:ind w:left="399" w:hanging="284"/>
      </w:pPr>
      <w:rPr>
        <w:rFonts w:hint="default"/>
        <w:spacing w:val="-27"/>
        <w:w w:val="99"/>
      </w:rPr>
    </w:lvl>
    <w:lvl w:ilvl="1" w:tplc="6E9E0400">
      <w:start w:val="1"/>
      <w:numFmt w:val="decimal"/>
      <w:lvlText w:val="%2."/>
      <w:lvlJc w:val="left"/>
      <w:pPr>
        <w:ind w:left="759" w:hanging="360"/>
      </w:pPr>
      <w:rPr>
        <w:rFonts w:ascii="Arial" w:eastAsia="Arial" w:hAnsi="Arial" w:cs="Arial" w:hint="default"/>
        <w:spacing w:val="-1"/>
        <w:w w:val="99"/>
        <w:sz w:val="20"/>
        <w:szCs w:val="20"/>
      </w:rPr>
    </w:lvl>
    <w:lvl w:ilvl="2" w:tplc="ADA2C88C">
      <w:numFmt w:val="bullet"/>
      <w:lvlText w:val="•"/>
      <w:lvlJc w:val="left"/>
      <w:pPr>
        <w:ind w:left="1747" w:hanging="360"/>
      </w:pPr>
      <w:rPr>
        <w:rFonts w:hint="default"/>
      </w:rPr>
    </w:lvl>
    <w:lvl w:ilvl="3" w:tplc="43381ABA">
      <w:numFmt w:val="bullet"/>
      <w:lvlText w:val="•"/>
      <w:lvlJc w:val="left"/>
      <w:pPr>
        <w:ind w:left="2734" w:hanging="360"/>
      </w:pPr>
      <w:rPr>
        <w:rFonts w:hint="default"/>
      </w:rPr>
    </w:lvl>
    <w:lvl w:ilvl="4" w:tplc="9E72F9B8">
      <w:numFmt w:val="bullet"/>
      <w:lvlText w:val="•"/>
      <w:lvlJc w:val="left"/>
      <w:pPr>
        <w:ind w:left="3722" w:hanging="360"/>
      </w:pPr>
      <w:rPr>
        <w:rFonts w:hint="default"/>
      </w:rPr>
    </w:lvl>
    <w:lvl w:ilvl="5" w:tplc="A4864AAE">
      <w:numFmt w:val="bullet"/>
      <w:lvlText w:val="•"/>
      <w:lvlJc w:val="left"/>
      <w:pPr>
        <w:ind w:left="4709" w:hanging="360"/>
      </w:pPr>
      <w:rPr>
        <w:rFonts w:hint="default"/>
      </w:rPr>
    </w:lvl>
    <w:lvl w:ilvl="6" w:tplc="8A987F10">
      <w:numFmt w:val="bullet"/>
      <w:lvlText w:val="•"/>
      <w:lvlJc w:val="left"/>
      <w:pPr>
        <w:ind w:left="5696" w:hanging="360"/>
      </w:pPr>
      <w:rPr>
        <w:rFonts w:hint="default"/>
      </w:rPr>
    </w:lvl>
    <w:lvl w:ilvl="7" w:tplc="261C5A3C">
      <w:numFmt w:val="bullet"/>
      <w:lvlText w:val="•"/>
      <w:lvlJc w:val="left"/>
      <w:pPr>
        <w:ind w:left="6684" w:hanging="360"/>
      </w:pPr>
      <w:rPr>
        <w:rFonts w:hint="default"/>
      </w:rPr>
    </w:lvl>
    <w:lvl w:ilvl="8" w:tplc="3320DE92">
      <w:numFmt w:val="bullet"/>
      <w:lvlText w:val="•"/>
      <w:lvlJc w:val="left"/>
      <w:pPr>
        <w:ind w:left="7671" w:hanging="360"/>
      </w:pPr>
      <w:rPr>
        <w:rFonts w:hint="default"/>
      </w:rPr>
    </w:lvl>
  </w:abstractNum>
  <w:abstractNum w:abstractNumId="2" w15:restartNumberingAfterBreak="0">
    <w:nsid w:val="0627350E"/>
    <w:multiLevelType w:val="hybridMultilevel"/>
    <w:tmpl w:val="25E05AC4"/>
    <w:lvl w:ilvl="0" w:tplc="04070017">
      <w:start w:val="1"/>
      <w:numFmt w:val="lowerLetter"/>
      <w:lvlText w:val="%1)"/>
      <w:lvlJc w:val="left"/>
      <w:pPr>
        <w:ind w:left="1210" w:hanging="360"/>
      </w:pPr>
    </w:lvl>
    <w:lvl w:ilvl="1" w:tplc="04070019" w:tentative="1">
      <w:start w:val="1"/>
      <w:numFmt w:val="lowerLetter"/>
      <w:lvlText w:val="%2."/>
      <w:lvlJc w:val="left"/>
      <w:pPr>
        <w:ind w:left="1930" w:hanging="360"/>
      </w:pPr>
    </w:lvl>
    <w:lvl w:ilvl="2" w:tplc="0407001B" w:tentative="1">
      <w:start w:val="1"/>
      <w:numFmt w:val="lowerRoman"/>
      <w:lvlText w:val="%3."/>
      <w:lvlJc w:val="right"/>
      <w:pPr>
        <w:ind w:left="2650" w:hanging="180"/>
      </w:pPr>
    </w:lvl>
    <w:lvl w:ilvl="3" w:tplc="0407000F" w:tentative="1">
      <w:start w:val="1"/>
      <w:numFmt w:val="decimal"/>
      <w:lvlText w:val="%4."/>
      <w:lvlJc w:val="left"/>
      <w:pPr>
        <w:ind w:left="3370" w:hanging="360"/>
      </w:pPr>
    </w:lvl>
    <w:lvl w:ilvl="4" w:tplc="04070019" w:tentative="1">
      <w:start w:val="1"/>
      <w:numFmt w:val="lowerLetter"/>
      <w:lvlText w:val="%5."/>
      <w:lvlJc w:val="left"/>
      <w:pPr>
        <w:ind w:left="4090" w:hanging="360"/>
      </w:pPr>
    </w:lvl>
    <w:lvl w:ilvl="5" w:tplc="0407001B" w:tentative="1">
      <w:start w:val="1"/>
      <w:numFmt w:val="lowerRoman"/>
      <w:lvlText w:val="%6."/>
      <w:lvlJc w:val="right"/>
      <w:pPr>
        <w:ind w:left="4810" w:hanging="180"/>
      </w:pPr>
    </w:lvl>
    <w:lvl w:ilvl="6" w:tplc="0407000F" w:tentative="1">
      <w:start w:val="1"/>
      <w:numFmt w:val="decimal"/>
      <w:lvlText w:val="%7."/>
      <w:lvlJc w:val="left"/>
      <w:pPr>
        <w:ind w:left="5530" w:hanging="360"/>
      </w:pPr>
    </w:lvl>
    <w:lvl w:ilvl="7" w:tplc="04070019" w:tentative="1">
      <w:start w:val="1"/>
      <w:numFmt w:val="lowerLetter"/>
      <w:lvlText w:val="%8."/>
      <w:lvlJc w:val="left"/>
      <w:pPr>
        <w:ind w:left="6250" w:hanging="360"/>
      </w:pPr>
    </w:lvl>
    <w:lvl w:ilvl="8" w:tplc="0407001B" w:tentative="1">
      <w:start w:val="1"/>
      <w:numFmt w:val="lowerRoman"/>
      <w:lvlText w:val="%9."/>
      <w:lvlJc w:val="right"/>
      <w:pPr>
        <w:ind w:left="6970" w:hanging="180"/>
      </w:pPr>
    </w:lvl>
  </w:abstractNum>
  <w:abstractNum w:abstractNumId="3" w15:restartNumberingAfterBreak="0">
    <w:nsid w:val="18C915C6"/>
    <w:multiLevelType w:val="hybridMultilevel"/>
    <w:tmpl w:val="9D22B52C"/>
    <w:lvl w:ilvl="0" w:tplc="0407000F">
      <w:start w:val="1"/>
      <w:numFmt w:val="decimal"/>
      <w:lvlText w:val="%1."/>
      <w:lvlJc w:val="left"/>
      <w:pPr>
        <w:ind w:left="720" w:hanging="360"/>
      </w:pPr>
      <w:rPr>
        <w:rFonts w:hint="default"/>
      </w:rPr>
    </w:lvl>
    <w:lvl w:ilvl="1" w:tplc="04070019" w:tentative="1">
      <w:start w:val="1"/>
      <w:numFmt w:val="lowerLetter"/>
      <w:lvlText w:val="%2."/>
      <w:lvlJc w:val="left"/>
      <w:pPr>
        <w:ind w:left="1440" w:hanging="360"/>
      </w:pPr>
    </w:lvl>
    <w:lvl w:ilvl="2" w:tplc="0407001B" w:tentative="1">
      <w:start w:val="1"/>
      <w:numFmt w:val="lowerRoman"/>
      <w:lvlText w:val="%3."/>
      <w:lvlJc w:val="right"/>
      <w:pPr>
        <w:ind w:left="2160" w:hanging="180"/>
      </w:pPr>
    </w:lvl>
    <w:lvl w:ilvl="3" w:tplc="0407000F" w:tentative="1">
      <w:start w:val="1"/>
      <w:numFmt w:val="decimal"/>
      <w:lvlText w:val="%4."/>
      <w:lvlJc w:val="left"/>
      <w:pPr>
        <w:ind w:left="2880" w:hanging="360"/>
      </w:pPr>
    </w:lvl>
    <w:lvl w:ilvl="4" w:tplc="04070019" w:tentative="1">
      <w:start w:val="1"/>
      <w:numFmt w:val="lowerLetter"/>
      <w:lvlText w:val="%5."/>
      <w:lvlJc w:val="left"/>
      <w:pPr>
        <w:ind w:left="3600" w:hanging="360"/>
      </w:pPr>
    </w:lvl>
    <w:lvl w:ilvl="5" w:tplc="0407001B" w:tentative="1">
      <w:start w:val="1"/>
      <w:numFmt w:val="lowerRoman"/>
      <w:lvlText w:val="%6."/>
      <w:lvlJc w:val="right"/>
      <w:pPr>
        <w:ind w:left="4320" w:hanging="180"/>
      </w:pPr>
    </w:lvl>
    <w:lvl w:ilvl="6" w:tplc="0407000F" w:tentative="1">
      <w:start w:val="1"/>
      <w:numFmt w:val="decimal"/>
      <w:lvlText w:val="%7."/>
      <w:lvlJc w:val="left"/>
      <w:pPr>
        <w:ind w:left="5040" w:hanging="360"/>
      </w:pPr>
    </w:lvl>
    <w:lvl w:ilvl="7" w:tplc="04070019" w:tentative="1">
      <w:start w:val="1"/>
      <w:numFmt w:val="lowerLetter"/>
      <w:lvlText w:val="%8."/>
      <w:lvlJc w:val="left"/>
      <w:pPr>
        <w:ind w:left="5760" w:hanging="360"/>
      </w:pPr>
    </w:lvl>
    <w:lvl w:ilvl="8" w:tplc="0407001B" w:tentative="1">
      <w:start w:val="1"/>
      <w:numFmt w:val="lowerRoman"/>
      <w:lvlText w:val="%9."/>
      <w:lvlJc w:val="right"/>
      <w:pPr>
        <w:ind w:left="6480" w:hanging="180"/>
      </w:pPr>
    </w:lvl>
  </w:abstractNum>
  <w:abstractNum w:abstractNumId="4" w15:restartNumberingAfterBreak="0">
    <w:nsid w:val="219F0323"/>
    <w:multiLevelType w:val="hybridMultilevel"/>
    <w:tmpl w:val="266C7800"/>
    <w:lvl w:ilvl="0" w:tplc="830E2650">
      <w:start w:val="51"/>
      <w:numFmt w:val="bullet"/>
      <w:lvlText w:val=""/>
      <w:lvlJc w:val="left"/>
      <w:pPr>
        <w:ind w:left="856" w:hanging="360"/>
      </w:pPr>
      <w:rPr>
        <w:rFonts w:ascii="Symbol" w:hAnsi="Symbol" w:hint="default"/>
      </w:rPr>
    </w:lvl>
    <w:lvl w:ilvl="1" w:tplc="04070003" w:tentative="1">
      <w:start w:val="1"/>
      <w:numFmt w:val="bullet"/>
      <w:lvlText w:val="o"/>
      <w:lvlJc w:val="left"/>
      <w:pPr>
        <w:ind w:left="1576" w:hanging="360"/>
      </w:pPr>
      <w:rPr>
        <w:rFonts w:ascii="Courier New" w:hAnsi="Courier New" w:cs="Courier New" w:hint="default"/>
      </w:rPr>
    </w:lvl>
    <w:lvl w:ilvl="2" w:tplc="04070005" w:tentative="1">
      <w:start w:val="1"/>
      <w:numFmt w:val="bullet"/>
      <w:lvlText w:val=""/>
      <w:lvlJc w:val="left"/>
      <w:pPr>
        <w:ind w:left="2296" w:hanging="360"/>
      </w:pPr>
      <w:rPr>
        <w:rFonts w:ascii="Wingdings" w:hAnsi="Wingdings" w:hint="default"/>
      </w:rPr>
    </w:lvl>
    <w:lvl w:ilvl="3" w:tplc="04070001" w:tentative="1">
      <w:start w:val="1"/>
      <w:numFmt w:val="bullet"/>
      <w:lvlText w:val=""/>
      <w:lvlJc w:val="left"/>
      <w:pPr>
        <w:ind w:left="3016" w:hanging="360"/>
      </w:pPr>
      <w:rPr>
        <w:rFonts w:ascii="Symbol" w:hAnsi="Symbol" w:hint="default"/>
      </w:rPr>
    </w:lvl>
    <w:lvl w:ilvl="4" w:tplc="04070003" w:tentative="1">
      <w:start w:val="1"/>
      <w:numFmt w:val="bullet"/>
      <w:lvlText w:val="o"/>
      <w:lvlJc w:val="left"/>
      <w:pPr>
        <w:ind w:left="3736" w:hanging="360"/>
      </w:pPr>
      <w:rPr>
        <w:rFonts w:ascii="Courier New" w:hAnsi="Courier New" w:cs="Courier New" w:hint="default"/>
      </w:rPr>
    </w:lvl>
    <w:lvl w:ilvl="5" w:tplc="04070005" w:tentative="1">
      <w:start w:val="1"/>
      <w:numFmt w:val="bullet"/>
      <w:lvlText w:val=""/>
      <w:lvlJc w:val="left"/>
      <w:pPr>
        <w:ind w:left="4456" w:hanging="360"/>
      </w:pPr>
      <w:rPr>
        <w:rFonts w:ascii="Wingdings" w:hAnsi="Wingdings" w:hint="default"/>
      </w:rPr>
    </w:lvl>
    <w:lvl w:ilvl="6" w:tplc="04070001" w:tentative="1">
      <w:start w:val="1"/>
      <w:numFmt w:val="bullet"/>
      <w:lvlText w:val=""/>
      <w:lvlJc w:val="left"/>
      <w:pPr>
        <w:ind w:left="5176" w:hanging="360"/>
      </w:pPr>
      <w:rPr>
        <w:rFonts w:ascii="Symbol" w:hAnsi="Symbol" w:hint="default"/>
      </w:rPr>
    </w:lvl>
    <w:lvl w:ilvl="7" w:tplc="04070003" w:tentative="1">
      <w:start w:val="1"/>
      <w:numFmt w:val="bullet"/>
      <w:lvlText w:val="o"/>
      <w:lvlJc w:val="left"/>
      <w:pPr>
        <w:ind w:left="5896" w:hanging="360"/>
      </w:pPr>
      <w:rPr>
        <w:rFonts w:ascii="Courier New" w:hAnsi="Courier New" w:cs="Courier New" w:hint="default"/>
      </w:rPr>
    </w:lvl>
    <w:lvl w:ilvl="8" w:tplc="04070005" w:tentative="1">
      <w:start w:val="1"/>
      <w:numFmt w:val="bullet"/>
      <w:lvlText w:val=""/>
      <w:lvlJc w:val="left"/>
      <w:pPr>
        <w:ind w:left="6616" w:hanging="360"/>
      </w:pPr>
      <w:rPr>
        <w:rFonts w:ascii="Wingdings" w:hAnsi="Wingdings" w:hint="default"/>
      </w:rPr>
    </w:lvl>
  </w:abstractNum>
  <w:abstractNum w:abstractNumId="5" w15:restartNumberingAfterBreak="0">
    <w:nsid w:val="231234DA"/>
    <w:multiLevelType w:val="hybridMultilevel"/>
    <w:tmpl w:val="1200EA48"/>
    <w:lvl w:ilvl="0" w:tplc="069856D2">
      <w:start w:val="1"/>
      <w:numFmt w:val="decimal"/>
      <w:lvlText w:val="%1."/>
      <w:lvlJc w:val="left"/>
      <w:pPr>
        <w:ind w:left="496" w:hanging="360"/>
      </w:pPr>
      <w:rPr>
        <w:rFonts w:hint="default"/>
      </w:rPr>
    </w:lvl>
    <w:lvl w:ilvl="1" w:tplc="04070019" w:tentative="1">
      <w:start w:val="1"/>
      <w:numFmt w:val="lowerLetter"/>
      <w:lvlText w:val="%2."/>
      <w:lvlJc w:val="left"/>
      <w:pPr>
        <w:ind w:left="1216" w:hanging="360"/>
      </w:pPr>
    </w:lvl>
    <w:lvl w:ilvl="2" w:tplc="0407001B" w:tentative="1">
      <w:start w:val="1"/>
      <w:numFmt w:val="lowerRoman"/>
      <w:lvlText w:val="%3."/>
      <w:lvlJc w:val="right"/>
      <w:pPr>
        <w:ind w:left="1936" w:hanging="180"/>
      </w:pPr>
    </w:lvl>
    <w:lvl w:ilvl="3" w:tplc="0407000F" w:tentative="1">
      <w:start w:val="1"/>
      <w:numFmt w:val="decimal"/>
      <w:lvlText w:val="%4."/>
      <w:lvlJc w:val="left"/>
      <w:pPr>
        <w:ind w:left="2656" w:hanging="360"/>
      </w:pPr>
    </w:lvl>
    <w:lvl w:ilvl="4" w:tplc="04070019" w:tentative="1">
      <w:start w:val="1"/>
      <w:numFmt w:val="lowerLetter"/>
      <w:lvlText w:val="%5."/>
      <w:lvlJc w:val="left"/>
      <w:pPr>
        <w:ind w:left="3376" w:hanging="360"/>
      </w:pPr>
    </w:lvl>
    <w:lvl w:ilvl="5" w:tplc="0407001B" w:tentative="1">
      <w:start w:val="1"/>
      <w:numFmt w:val="lowerRoman"/>
      <w:lvlText w:val="%6."/>
      <w:lvlJc w:val="right"/>
      <w:pPr>
        <w:ind w:left="4096" w:hanging="180"/>
      </w:pPr>
    </w:lvl>
    <w:lvl w:ilvl="6" w:tplc="0407000F" w:tentative="1">
      <w:start w:val="1"/>
      <w:numFmt w:val="decimal"/>
      <w:lvlText w:val="%7."/>
      <w:lvlJc w:val="left"/>
      <w:pPr>
        <w:ind w:left="4816" w:hanging="360"/>
      </w:pPr>
    </w:lvl>
    <w:lvl w:ilvl="7" w:tplc="04070019" w:tentative="1">
      <w:start w:val="1"/>
      <w:numFmt w:val="lowerLetter"/>
      <w:lvlText w:val="%8."/>
      <w:lvlJc w:val="left"/>
      <w:pPr>
        <w:ind w:left="5536" w:hanging="360"/>
      </w:pPr>
    </w:lvl>
    <w:lvl w:ilvl="8" w:tplc="0407001B" w:tentative="1">
      <w:start w:val="1"/>
      <w:numFmt w:val="lowerRoman"/>
      <w:lvlText w:val="%9."/>
      <w:lvlJc w:val="right"/>
      <w:pPr>
        <w:ind w:left="6256" w:hanging="180"/>
      </w:pPr>
    </w:lvl>
  </w:abstractNum>
  <w:abstractNum w:abstractNumId="6" w15:restartNumberingAfterBreak="0">
    <w:nsid w:val="2C4F1F83"/>
    <w:multiLevelType w:val="hybridMultilevel"/>
    <w:tmpl w:val="1E10A5AA"/>
    <w:lvl w:ilvl="0" w:tplc="EE7EFE04">
      <w:start w:val="1"/>
      <w:numFmt w:val="decimal"/>
      <w:lvlText w:val="%1."/>
      <w:lvlJc w:val="left"/>
      <w:pPr>
        <w:ind w:left="759" w:hanging="360"/>
      </w:pPr>
      <w:rPr>
        <w:rFonts w:ascii="Arial" w:eastAsia="Arial" w:hAnsi="Arial" w:cs="Arial" w:hint="default"/>
        <w:spacing w:val="-1"/>
        <w:w w:val="99"/>
        <w:sz w:val="20"/>
        <w:szCs w:val="20"/>
      </w:rPr>
    </w:lvl>
    <w:lvl w:ilvl="1" w:tplc="756C3490">
      <w:numFmt w:val="bullet"/>
      <w:lvlText w:val="•"/>
      <w:lvlJc w:val="left"/>
      <w:pPr>
        <w:ind w:left="1648" w:hanging="360"/>
      </w:pPr>
      <w:rPr>
        <w:rFonts w:hint="default"/>
      </w:rPr>
    </w:lvl>
    <w:lvl w:ilvl="2" w:tplc="07C6A39C">
      <w:numFmt w:val="bullet"/>
      <w:lvlText w:val="•"/>
      <w:lvlJc w:val="left"/>
      <w:pPr>
        <w:ind w:left="2537" w:hanging="360"/>
      </w:pPr>
      <w:rPr>
        <w:rFonts w:hint="default"/>
      </w:rPr>
    </w:lvl>
    <w:lvl w:ilvl="3" w:tplc="46A69E84">
      <w:numFmt w:val="bullet"/>
      <w:lvlText w:val="•"/>
      <w:lvlJc w:val="left"/>
      <w:pPr>
        <w:ind w:left="3425" w:hanging="360"/>
      </w:pPr>
      <w:rPr>
        <w:rFonts w:hint="default"/>
      </w:rPr>
    </w:lvl>
    <w:lvl w:ilvl="4" w:tplc="C7DA8006">
      <w:numFmt w:val="bullet"/>
      <w:lvlText w:val="•"/>
      <w:lvlJc w:val="left"/>
      <w:pPr>
        <w:ind w:left="4314" w:hanging="360"/>
      </w:pPr>
      <w:rPr>
        <w:rFonts w:hint="default"/>
      </w:rPr>
    </w:lvl>
    <w:lvl w:ilvl="5" w:tplc="0E9A7702">
      <w:numFmt w:val="bullet"/>
      <w:lvlText w:val="•"/>
      <w:lvlJc w:val="left"/>
      <w:pPr>
        <w:ind w:left="5203" w:hanging="360"/>
      </w:pPr>
      <w:rPr>
        <w:rFonts w:hint="default"/>
      </w:rPr>
    </w:lvl>
    <w:lvl w:ilvl="6" w:tplc="09266400">
      <w:numFmt w:val="bullet"/>
      <w:lvlText w:val="•"/>
      <w:lvlJc w:val="left"/>
      <w:pPr>
        <w:ind w:left="6091" w:hanging="360"/>
      </w:pPr>
      <w:rPr>
        <w:rFonts w:hint="default"/>
      </w:rPr>
    </w:lvl>
    <w:lvl w:ilvl="7" w:tplc="E4702812">
      <w:numFmt w:val="bullet"/>
      <w:lvlText w:val="•"/>
      <w:lvlJc w:val="left"/>
      <w:pPr>
        <w:ind w:left="6980" w:hanging="360"/>
      </w:pPr>
      <w:rPr>
        <w:rFonts w:hint="default"/>
      </w:rPr>
    </w:lvl>
    <w:lvl w:ilvl="8" w:tplc="B492D110">
      <w:numFmt w:val="bullet"/>
      <w:lvlText w:val="•"/>
      <w:lvlJc w:val="left"/>
      <w:pPr>
        <w:ind w:left="7869" w:hanging="360"/>
      </w:pPr>
      <w:rPr>
        <w:rFonts w:hint="default"/>
      </w:rPr>
    </w:lvl>
  </w:abstractNum>
  <w:abstractNum w:abstractNumId="7" w15:restartNumberingAfterBreak="0">
    <w:nsid w:val="30ED2168"/>
    <w:multiLevelType w:val="hybridMultilevel"/>
    <w:tmpl w:val="71D0C02A"/>
    <w:lvl w:ilvl="0" w:tplc="150276B4">
      <w:start w:val="1"/>
      <w:numFmt w:val="bullet"/>
      <w:lvlText w:val="□"/>
      <w:lvlJc w:val="left"/>
      <w:pPr>
        <w:ind w:left="856" w:hanging="360"/>
      </w:pPr>
      <w:rPr>
        <w:rFonts w:ascii="Arial" w:hAnsi="Arial" w:hint="default"/>
      </w:rPr>
    </w:lvl>
    <w:lvl w:ilvl="1" w:tplc="04070003" w:tentative="1">
      <w:start w:val="1"/>
      <w:numFmt w:val="bullet"/>
      <w:lvlText w:val="o"/>
      <w:lvlJc w:val="left"/>
      <w:pPr>
        <w:ind w:left="1576" w:hanging="360"/>
      </w:pPr>
      <w:rPr>
        <w:rFonts w:ascii="Courier New" w:hAnsi="Courier New" w:cs="Courier New" w:hint="default"/>
      </w:rPr>
    </w:lvl>
    <w:lvl w:ilvl="2" w:tplc="04070005" w:tentative="1">
      <w:start w:val="1"/>
      <w:numFmt w:val="bullet"/>
      <w:lvlText w:val=""/>
      <w:lvlJc w:val="left"/>
      <w:pPr>
        <w:ind w:left="2296" w:hanging="360"/>
      </w:pPr>
      <w:rPr>
        <w:rFonts w:ascii="Wingdings" w:hAnsi="Wingdings" w:hint="default"/>
      </w:rPr>
    </w:lvl>
    <w:lvl w:ilvl="3" w:tplc="04070001" w:tentative="1">
      <w:start w:val="1"/>
      <w:numFmt w:val="bullet"/>
      <w:lvlText w:val=""/>
      <w:lvlJc w:val="left"/>
      <w:pPr>
        <w:ind w:left="3016" w:hanging="360"/>
      </w:pPr>
      <w:rPr>
        <w:rFonts w:ascii="Symbol" w:hAnsi="Symbol" w:hint="default"/>
      </w:rPr>
    </w:lvl>
    <w:lvl w:ilvl="4" w:tplc="04070003" w:tentative="1">
      <w:start w:val="1"/>
      <w:numFmt w:val="bullet"/>
      <w:lvlText w:val="o"/>
      <w:lvlJc w:val="left"/>
      <w:pPr>
        <w:ind w:left="3736" w:hanging="360"/>
      </w:pPr>
      <w:rPr>
        <w:rFonts w:ascii="Courier New" w:hAnsi="Courier New" w:cs="Courier New" w:hint="default"/>
      </w:rPr>
    </w:lvl>
    <w:lvl w:ilvl="5" w:tplc="04070005" w:tentative="1">
      <w:start w:val="1"/>
      <w:numFmt w:val="bullet"/>
      <w:lvlText w:val=""/>
      <w:lvlJc w:val="left"/>
      <w:pPr>
        <w:ind w:left="4456" w:hanging="360"/>
      </w:pPr>
      <w:rPr>
        <w:rFonts w:ascii="Wingdings" w:hAnsi="Wingdings" w:hint="default"/>
      </w:rPr>
    </w:lvl>
    <w:lvl w:ilvl="6" w:tplc="04070001" w:tentative="1">
      <w:start w:val="1"/>
      <w:numFmt w:val="bullet"/>
      <w:lvlText w:val=""/>
      <w:lvlJc w:val="left"/>
      <w:pPr>
        <w:ind w:left="5176" w:hanging="360"/>
      </w:pPr>
      <w:rPr>
        <w:rFonts w:ascii="Symbol" w:hAnsi="Symbol" w:hint="default"/>
      </w:rPr>
    </w:lvl>
    <w:lvl w:ilvl="7" w:tplc="04070003" w:tentative="1">
      <w:start w:val="1"/>
      <w:numFmt w:val="bullet"/>
      <w:lvlText w:val="o"/>
      <w:lvlJc w:val="left"/>
      <w:pPr>
        <w:ind w:left="5896" w:hanging="360"/>
      </w:pPr>
      <w:rPr>
        <w:rFonts w:ascii="Courier New" w:hAnsi="Courier New" w:cs="Courier New" w:hint="default"/>
      </w:rPr>
    </w:lvl>
    <w:lvl w:ilvl="8" w:tplc="04070005" w:tentative="1">
      <w:start w:val="1"/>
      <w:numFmt w:val="bullet"/>
      <w:lvlText w:val=""/>
      <w:lvlJc w:val="left"/>
      <w:pPr>
        <w:ind w:left="6616" w:hanging="360"/>
      </w:pPr>
      <w:rPr>
        <w:rFonts w:ascii="Wingdings" w:hAnsi="Wingdings" w:hint="default"/>
      </w:rPr>
    </w:lvl>
  </w:abstractNum>
  <w:abstractNum w:abstractNumId="8" w15:restartNumberingAfterBreak="0">
    <w:nsid w:val="3252202E"/>
    <w:multiLevelType w:val="hybridMultilevel"/>
    <w:tmpl w:val="C9E4CDD8"/>
    <w:lvl w:ilvl="0" w:tplc="0407000F">
      <w:start w:val="1"/>
      <w:numFmt w:val="decimal"/>
      <w:lvlText w:val="%1."/>
      <w:lvlJc w:val="left"/>
      <w:pPr>
        <w:ind w:left="720" w:hanging="360"/>
      </w:pPr>
      <w:rPr>
        <w:rFonts w:hint="default"/>
      </w:rPr>
    </w:lvl>
    <w:lvl w:ilvl="1" w:tplc="04070019" w:tentative="1">
      <w:start w:val="1"/>
      <w:numFmt w:val="lowerLetter"/>
      <w:lvlText w:val="%2."/>
      <w:lvlJc w:val="left"/>
      <w:pPr>
        <w:ind w:left="1440" w:hanging="360"/>
      </w:pPr>
    </w:lvl>
    <w:lvl w:ilvl="2" w:tplc="0407001B" w:tentative="1">
      <w:start w:val="1"/>
      <w:numFmt w:val="lowerRoman"/>
      <w:lvlText w:val="%3."/>
      <w:lvlJc w:val="right"/>
      <w:pPr>
        <w:ind w:left="2160" w:hanging="180"/>
      </w:pPr>
    </w:lvl>
    <w:lvl w:ilvl="3" w:tplc="0407000F" w:tentative="1">
      <w:start w:val="1"/>
      <w:numFmt w:val="decimal"/>
      <w:lvlText w:val="%4."/>
      <w:lvlJc w:val="left"/>
      <w:pPr>
        <w:ind w:left="2880" w:hanging="360"/>
      </w:pPr>
    </w:lvl>
    <w:lvl w:ilvl="4" w:tplc="04070019" w:tentative="1">
      <w:start w:val="1"/>
      <w:numFmt w:val="lowerLetter"/>
      <w:lvlText w:val="%5."/>
      <w:lvlJc w:val="left"/>
      <w:pPr>
        <w:ind w:left="3600" w:hanging="360"/>
      </w:pPr>
    </w:lvl>
    <w:lvl w:ilvl="5" w:tplc="0407001B" w:tentative="1">
      <w:start w:val="1"/>
      <w:numFmt w:val="lowerRoman"/>
      <w:lvlText w:val="%6."/>
      <w:lvlJc w:val="right"/>
      <w:pPr>
        <w:ind w:left="4320" w:hanging="180"/>
      </w:pPr>
    </w:lvl>
    <w:lvl w:ilvl="6" w:tplc="0407000F" w:tentative="1">
      <w:start w:val="1"/>
      <w:numFmt w:val="decimal"/>
      <w:lvlText w:val="%7."/>
      <w:lvlJc w:val="left"/>
      <w:pPr>
        <w:ind w:left="5040" w:hanging="360"/>
      </w:pPr>
    </w:lvl>
    <w:lvl w:ilvl="7" w:tplc="04070019" w:tentative="1">
      <w:start w:val="1"/>
      <w:numFmt w:val="lowerLetter"/>
      <w:lvlText w:val="%8."/>
      <w:lvlJc w:val="left"/>
      <w:pPr>
        <w:ind w:left="5760" w:hanging="360"/>
      </w:pPr>
    </w:lvl>
    <w:lvl w:ilvl="8" w:tplc="0407001B" w:tentative="1">
      <w:start w:val="1"/>
      <w:numFmt w:val="lowerRoman"/>
      <w:lvlText w:val="%9."/>
      <w:lvlJc w:val="right"/>
      <w:pPr>
        <w:ind w:left="6480" w:hanging="180"/>
      </w:pPr>
    </w:lvl>
  </w:abstractNum>
  <w:abstractNum w:abstractNumId="9" w15:restartNumberingAfterBreak="0">
    <w:nsid w:val="393B3D90"/>
    <w:multiLevelType w:val="hybridMultilevel"/>
    <w:tmpl w:val="FE629848"/>
    <w:lvl w:ilvl="0" w:tplc="0407000F">
      <w:start w:val="1"/>
      <w:numFmt w:val="decimal"/>
      <w:lvlText w:val="%1."/>
      <w:lvlJc w:val="left"/>
      <w:pPr>
        <w:ind w:left="360" w:hanging="360"/>
      </w:pPr>
    </w:lvl>
    <w:lvl w:ilvl="1" w:tplc="04070019" w:tentative="1">
      <w:start w:val="1"/>
      <w:numFmt w:val="lowerLetter"/>
      <w:lvlText w:val="%2."/>
      <w:lvlJc w:val="left"/>
      <w:pPr>
        <w:ind w:left="1080" w:hanging="360"/>
      </w:pPr>
    </w:lvl>
    <w:lvl w:ilvl="2" w:tplc="0407001B" w:tentative="1">
      <w:start w:val="1"/>
      <w:numFmt w:val="lowerRoman"/>
      <w:lvlText w:val="%3."/>
      <w:lvlJc w:val="right"/>
      <w:pPr>
        <w:ind w:left="1800" w:hanging="180"/>
      </w:pPr>
    </w:lvl>
    <w:lvl w:ilvl="3" w:tplc="0407000F" w:tentative="1">
      <w:start w:val="1"/>
      <w:numFmt w:val="decimal"/>
      <w:lvlText w:val="%4."/>
      <w:lvlJc w:val="left"/>
      <w:pPr>
        <w:ind w:left="2520" w:hanging="360"/>
      </w:pPr>
    </w:lvl>
    <w:lvl w:ilvl="4" w:tplc="04070019" w:tentative="1">
      <w:start w:val="1"/>
      <w:numFmt w:val="lowerLetter"/>
      <w:lvlText w:val="%5."/>
      <w:lvlJc w:val="left"/>
      <w:pPr>
        <w:ind w:left="3240" w:hanging="360"/>
      </w:pPr>
    </w:lvl>
    <w:lvl w:ilvl="5" w:tplc="0407001B" w:tentative="1">
      <w:start w:val="1"/>
      <w:numFmt w:val="lowerRoman"/>
      <w:lvlText w:val="%6."/>
      <w:lvlJc w:val="right"/>
      <w:pPr>
        <w:ind w:left="3960" w:hanging="180"/>
      </w:pPr>
    </w:lvl>
    <w:lvl w:ilvl="6" w:tplc="0407000F" w:tentative="1">
      <w:start w:val="1"/>
      <w:numFmt w:val="decimal"/>
      <w:lvlText w:val="%7."/>
      <w:lvlJc w:val="left"/>
      <w:pPr>
        <w:ind w:left="4680" w:hanging="360"/>
      </w:pPr>
    </w:lvl>
    <w:lvl w:ilvl="7" w:tplc="04070019" w:tentative="1">
      <w:start w:val="1"/>
      <w:numFmt w:val="lowerLetter"/>
      <w:lvlText w:val="%8."/>
      <w:lvlJc w:val="left"/>
      <w:pPr>
        <w:ind w:left="5400" w:hanging="360"/>
      </w:pPr>
    </w:lvl>
    <w:lvl w:ilvl="8" w:tplc="0407001B" w:tentative="1">
      <w:start w:val="1"/>
      <w:numFmt w:val="lowerRoman"/>
      <w:lvlText w:val="%9."/>
      <w:lvlJc w:val="right"/>
      <w:pPr>
        <w:ind w:left="6120" w:hanging="180"/>
      </w:pPr>
    </w:lvl>
  </w:abstractNum>
  <w:abstractNum w:abstractNumId="10" w15:restartNumberingAfterBreak="0">
    <w:nsid w:val="39E6749F"/>
    <w:multiLevelType w:val="singleLevel"/>
    <w:tmpl w:val="2140FDDC"/>
    <w:lvl w:ilvl="0">
      <w:start w:val="1"/>
      <w:numFmt w:val="decimal"/>
      <w:lvlText w:val="%1."/>
      <w:lvlJc w:val="left"/>
      <w:pPr>
        <w:tabs>
          <w:tab w:val="num" w:pos="3054"/>
        </w:tabs>
        <w:ind w:left="2694" w:firstLine="0"/>
      </w:pPr>
    </w:lvl>
  </w:abstractNum>
  <w:abstractNum w:abstractNumId="11" w15:restartNumberingAfterBreak="0">
    <w:nsid w:val="3B6F59AA"/>
    <w:multiLevelType w:val="hybridMultilevel"/>
    <w:tmpl w:val="1DE09168"/>
    <w:lvl w:ilvl="0" w:tplc="830E2650">
      <w:start w:val="51"/>
      <w:numFmt w:val="bullet"/>
      <w:lvlText w:val=""/>
      <w:lvlJc w:val="left"/>
      <w:pPr>
        <w:ind w:left="856" w:hanging="360"/>
      </w:pPr>
      <w:rPr>
        <w:rFonts w:ascii="Symbol" w:hAnsi="Symbol" w:hint="default"/>
      </w:rPr>
    </w:lvl>
    <w:lvl w:ilvl="1" w:tplc="04070003" w:tentative="1">
      <w:start w:val="1"/>
      <w:numFmt w:val="bullet"/>
      <w:lvlText w:val="o"/>
      <w:lvlJc w:val="left"/>
      <w:pPr>
        <w:ind w:left="1576" w:hanging="360"/>
      </w:pPr>
      <w:rPr>
        <w:rFonts w:ascii="Courier New" w:hAnsi="Courier New" w:cs="Courier New" w:hint="default"/>
      </w:rPr>
    </w:lvl>
    <w:lvl w:ilvl="2" w:tplc="04070005" w:tentative="1">
      <w:start w:val="1"/>
      <w:numFmt w:val="bullet"/>
      <w:lvlText w:val=""/>
      <w:lvlJc w:val="left"/>
      <w:pPr>
        <w:ind w:left="2296" w:hanging="360"/>
      </w:pPr>
      <w:rPr>
        <w:rFonts w:ascii="Wingdings" w:hAnsi="Wingdings" w:hint="default"/>
      </w:rPr>
    </w:lvl>
    <w:lvl w:ilvl="3" w:tplc="04070001" w:tentative="1">
      <w:start w:val="1"/>
      <w:numFmt w:val="bullet"/>
      <w:lvlText w:val=""/>
      <w:lvlJc w:val="left"/>
      <w:pPr>
        <w:ind w:left="3016" w:hanging="360"/>
      </w:pPr>
      <w:rPr>
        <w:rFonts w:ascii="Symbol" w:hAnsi="Symbol" w:hint="default"/>
      </w:rPr>
    </w:lvl>
    <w:lvl w:ilvl="4" w:tplc="04070003" w:tentative="1">
      <w:start w:val="1"/>
      <w:numFmt w:val="bullet"/>
      <w:lvlText w:val="o"/>
      <w:lvlJc w:val="left"/>
      <w:pPr>
        <w:ind w:left="3736" w:hanging="360"/>
      </w:pPr>
      <w:rPr>
        <w:rFonts w:ascii="Courier New" w:hAnsi="Courier New" w:cs="Courier New" w:hint="default"/>
      </w:rPr>
    </w:lvl>
    <w:lvl w:ilvl="5" w:tplc="04070005" w:tentative="1">
      <w:start w:val="1"/>
      <w:numFmt w:val="bullet"/>
      <w:lvlText w:val=""/>
      <w:lvlJc w:val="left"/>
      <w:pPr>
        <w:ind w:left="4456" w:hanging="360"/>
      </w:pPr>
      <w:rPr>
        <w:rFonts w:ascii="Wingdings" w:hAnsi="Wingdings" w:hint="default"/>
      </w:rPr>
    </w:lvl>
    <w:lvl w:ilvl="6" w:tplc="04070001" w:tentative="1">
      <w:start w:val="1"/>
      <w:numFmt w:val="bullet"/>
      <w:lvlText w:val=""/>
      <w:lvlJc w:val="left"/>
      <w:pPr>
        <w:ind w:left="5176" w:hanging="360"/>
      </w:pPr>
      <w:rPr>
        <w:rFonts w:ascii="Symbol" w:hAnsi="Symbol" w:hint="default"/>
      </w:rPr>
    </w:lvl>
    <w:lvl w:ilvl="7" w:tplc="04070003" w:tentative="1">
      <w:start w:val="1"/>
      <w:numFmt w:val="bullet"/>
      <w:lvlText w:val="o"/>
      <w:lvlJc w:val="left"/>
      <w:pPr>
        <w:ind w:left="5896" w:hanging="360"/>
      </w:pPr>
      <w:rPr>
        <w:rFonts w:ascii="Courier New" w:hAnsi="Courier New" w:cs="Courier New" w:hint="default"/>
      </w:rPr>
    </w:lvl>
    <w:lvl w:ilvl="8" w:tplc="04070005" w:tentative="1">
      <w:start w:val="1"/>
      <w:numFmt w:val="bullet"/>
      <w:lvlText w:val=""/>
      <w:lvlJc w:val="left"/>
      <w:pPr>
        <w:ind w:left="6616" w:hanging="360"/>
      </w:pPr>
      <w:rPr>
        <w:rFonts w:ascii="Wingdings" w:hAnsi="Wingdings" w:hint="default"/>
      </w:rPr>
    </w:lvl>
  </w:abstractNum>
  <w:abstractNum w:abstractNumId="12" w15:restartNumberingAfterBreak="0">
    <w:nsid w:val="3CFE1AED"/>
    <w:multiLevelType w:val="hybridMultilevel"/>
    <w:tmpl w:val="7DF6CC94"/>
    <w:lvl w:ilvl="0" w:tplc="0407000F">
      <w:start w:val="1"/>
      <w:numFmt w:val="decimal"/>
      <w:lvlText w:val="%1."/>
      <w:lvlJc w:val="left"/>
      <w:pPr>
        <w:ind w:left="720" w:hanging="360"/>
      </w:pPr>
    </w:lvl>
    <w:lvl w:ilvl="1" w:tplc="04070019" w:tentative="1">
      <w:start w:val="1"/>
      <w:numFmt w:val="lowerLetter"/>
      <w:lvlText w:val="%2."/>
      <w:lvlJc w:val="left"/>
      <w:pPr>
        <w:ind w:left="1440" w:hanging="360"/>
      </w:pPr>
    </w:lvl>
    <w:lvl w:ilvl="2" w:tplc="0407001B" w:tentative="1">
      <w:start w:val="1"/>
      <w:numFmt w:val="lowerRoman"/>
      <w:lvlText w:val="%3."/>
      <w:lvlJc w:val="right"/>
      <w:pPr>
        <w:ind w:left="2160" w:hanging="180"/>
      </w:pPr>
    </w:lvl>
    <w:lvl w:ilvl="3" w:tplc="0407000F" w:tentative="1">
      <w:start w:val="1"/>
      <w:numFmt w:val="decimal"/>
      <w:lvlText w:val="%4."/>
      <w:lvlJc w:val="left"/>
      <w:pPr>
        <w:ind w:left="2880" w:hanging="360"/>
      </w:pPr>
    </w:lvl>
    <w:lvl w:ilvl="4" w:tplc="04070019" w:tentative="1">
      <w:start w:val="1"/>
      <w:numFmt w:val="lowerLetter"/>
      <w:lvlText w:val="%5."/>
      <w:lvlJc w:val="left"/>
      <w:pPr>
        <w:ind w:left="3600" w:hanging="360"/>
      </w:pPr>
    </w:lvl>
    <w:lvl w:ilvl="5" w:tplc="0407001B" w:tentative="1">
      <w:start w:val="1"/>
      <w:numFmt w:val="lowerRoman"/>
      <w:lvlText w:val="%6."/>
      <w:lvlJc w:val="right"/>
      <w:pPr>
        <w:ind w:left="4320" w:hanging="180"/>
      </w:pPr>
    </w:lvl>
    <w:lvl w:ilvl="6" w:tplc="0407000F" w:tentative="1">
      <w:start w:val="1"/>
      <w:numFmt w:val="decimal"/>
      <w:lvlText w:val="%7."/>
      <w:lvlJc w:val="left"/>
      <w:pPr>
        <w:ind w:left="5040" w:hanging="360"/>
      </w:pPr>
    </w:lvl>
    <w:lvl w:ilvl="7" w:tplc="04070019" w:tentative="1">
      <w:start w:val="1"/>
      <w:numFmt w:val="lowerLetter"/>
      <w:lvlText w:val="%8."/>
      <w:lvlJc w:val="left"/>
      <w:pPr>
        <w:ind w:left="5760" w:hanging="360"/>
      </w:pPr>
    </w:lvl>
    <w:lvl w:ilvl="8" w:tplc="0407001B" w:tentative="1">
      <w:start w:val="1"/>
      <w:numFmt w:val="lowerRoman"/>
      <w:lvlText w:val="%9."/>
      <w:lvlJc w:val="right"/>
      <w:pPr>
        <w:ind w:left="6480" w:hanging="180"/>
      </w:pPr>
    </w:lvl>
  </w:abstractNum>
  <w:abstractNum w:abstractNumId="13" w15:restartNumberingAfterBreak="0">
    <w:nsid w:val="3EF16316"/>
    <w:multiLevelType w:val="hybridMultilevel"/>
    <w:tmpl w:val="9E9E9F48"/>
    <w:lvl w:ilvl="0" w:tplc="0407000F">
      <w:start w:val="1"/>
      <w:numFmt w:val="decimal"/>
      <w:lvlText w:val="%1."/>
      <w:lvlJc w:val="left"/>
      <w:pPr>
        <w:ind w:left="360" w:hanging="360"/>
      </w:pPr>
      <w:rPr>
        <w:rFonts w:hint="default"/>
      </w:rPr>
    </w:lvl>
    <w:lvl w:ilvl="1" w:tplc="04070019" w:tentative="1">
      <w:start w:val="1"/>
      <w:numFmt w:val="lowerLetter"/>
      <w:lvlText w:val="%2."/>
      <w:lvlJc w:val="left"/>
      <w:pPr>
        <w:ind w:left="1080" w:hanging="360"/>
      </w:pPr>
    </w:lvl>
    <w:lvl w:ilvl="2" w:tplc="0407001B" w:tentative="1">
      <w:start w:val="1"/>
      <w:numFmt w:val="lowerRoman"/>
      <w:lvlText w:val="%3."/>
      <w:lvlJc w:val="right"/>
      <w:pPr>
        <w:ind w:left="1800" w:hanging="180"/>
      </w:pPr>
    </w:lvl>
    <w:lvl w:ilvl="3" w:tplc="0407000F" w:tentative="1">
      <w:start w:val="1"/>
      <w:numFmt w:val="decimal"/>
      <w:lvlText w:val="%4."/>
      <w:lvlJc w:val="left"/>
      <w:pPr>
        <w:ind w:left="2520" w:hanging="360"/>
      </w:pPr>
    </w:lvl>
    <w:lvl w:ilvl="4" w:tplc="04070019" w:tentative="1">
      <w:start w:val="1"/>
      <w:numFmt w:val="lowerLetter"/>
      <w:lvlText w:val="%5."/>
      <w:lvlJc w:val="left"/>
      <w:pPr>
        <w:ind w:left="3240" w:hanging="360"/>
      </w:pPr>
    </w:lvl>
    <w:lvl w:ilvl="5" w:tplc="0407001B" w:tentative="1">
      <w:start w:val="1"/>
      <w:numFmt w:val="lowerRoman"/>
      <w:lvlText w:val="%6."/>
      <w:lvlJc w:val="right"/>
      <w:pPr>
        <w:ind w:left="3960" w:hanging="180"/>
      </w:pPr>
    </w:lvl>
    <w:lvl w:ilvl="6" w:tplc="0407000F" w:tentative="1">
      <w:start w:val="1"/>
      <w:numFmt w:val="decimal"/>
      <w:lvlText w:val="%7."/>
      <w:lvlJc w:val="left"/>
      <w:pPr>
        <w:ind w:left="4680" w:hanging="360"/>
      </w:pPr>
    </w:lvl>
    <w:lvl w:ilvl="7" w:tplc="04070019" w:tentative="1">
      <w:start w:val="1"/>
      <w:numFmt w:val="lowerLetter"/>
      <w:lvlText w:val="%8."/>
      <w:lvlJc w:val="left"/>
      <w:pPr>
        <w:ind w:left="5400" w:hanging="360"/>
      </w:pPr>
    </w:lvl>
    <w:lvl w:ilvl="8" w:tplc="0407001B" w:tentative="1">
      <w:start w:val="1"/>
      <w:numFmt w:val="lowerRoman"/>
      <w:lvlText w:val="%9."/>
      <w:lvlJc w:val="right"/>
      <w:pPr>
        <w:ind w:left="6120" w:hanging="180"/>
      </w:pPr>
    </w:lvl>
  </w:abstractNum>
  <w:abstractNum w:abstractNumId="14" w15:restartNumberingAfterBreak="0">
    <w:nsid w:val="4BBF294A"/>
    <w:multiLevelType w:val="hybridMultilevel"/>
    <w:tmpl w:val="C8DC563A"/>
    <w:lvl w:ilvl="0" w:tplc="04070017">
      <w:start w:val="1"/>
      <w:numFmt w:val="lowerLetter"/>
      <w:lvlText w:val="%1)"/>
      <w:lvlJc w:val="left"/>
      <w:pPr>
        <w:ind w:left="720" w:hanging="360"/>
      </w:pPr>
    </w:lvl>
    <w:lvl w:ilvl="1" w:tplc="04070019" w:tentative="1">
      <w:start w:val="1"/>
      <w:numFmt w:val="lowerLetter"/>
      <w:lvlText w:val="%2."/>
      <w:lvlJc w:val="left"/>
      <w:pPr>
        <w:ind w:left="1440" w:hanging="360"/>
      </w:pPr>
    </w:lvl>
    <w:lvl w:ilvl="2" w:tplc="0407001B" w:tentative="1">
      <w:start w:val="1"/>
      <w:numFmt w:val="lowerRoman"/>
      <w:lvlText w:val="%3."/>
      <w:lvlJc w:val="right"/>
      <w:pPr>
        <w:ind w:left="2160" w:hanging="180"/>
      </w:pPr>
    </w:lvl>
    <w:lvl w:ilvl="3" w:tplc="0407000F" w:tentative="1">
      <w:start w:val="1"/>
      <w:numFmt w:val="decimal"/>
      <w:lvlText w:val="%4."/>
      <w:lvlJc w:val="left"/>
      <w:pPr>
        <w:ind w:left="2880" w:hanging="360"/>
      </w:pPr>
    </w:lvl>
    <w:lvl w:ilvl="4" w:tplc="04070019" w:tentative="1">
      <w:start w:val="1"/>
      <w:numFmt w:val="lowerLetter"/>
      <w:lvlText w:val="%5."/>
      <w:lvlJc w:val="left"/>
      <w:pPr>
        <w:ind w:left="3600" w:hanging="360"/>
      </w:pPr>
    </w:lvl>
    <w:lvl w:ilvl="5" w:tplc="0407001B" w:tentative="1">
      <w:start w:val="1"/>
      <w:numFmt w:val="lowerRoman"/>
      <w:lvlText w:val="%6."/>
      <w:lvlJc w:val="right"/>
      <w:pPr>
        <w:ind w:left="4320" w:hanging="180"/>
      </w:pPr>
    </w:lvl>
    <w:lvl w:ilvl="6" w:tplc="0407000F" w:tentative="1">
      <w:start w:val="1"/>
      <w:numFmt w:val="decimal"/>
      <w:lvlText w:val="%7."/>
      <w:lvlJc w:val="left"/>
      <w:pPr>
        <w:ind w:left="5040" w:hanging="360"/>
      </w:pPr>
    </w:lvl>
    <w:lvl w:ilvl="7" w:tplc="04070019" w:tentative="1">
      <w:start w:val="1"/>
      <w:numFmt w:val="lowerLetter"/>
      <w:lvlText w:val="%8."/>
      <w:lvlJc w:val="left"/>
      <w:pPr>
        <w:ind w:left="5760" w:hanging="360"/>
      </w:pPr>
    </w:lvl>
    <w:lvl w:ilvl="8" w:tplc="0407001B" w:tentative="1">
      <w:start w:val="1"/>
      <w:numFmt w:val="lowerRoman"/>
      <w:lvlText w:val="%9."/>
      <w:lvlJc w:val="right"/>
      <w:pPr>
        <w:ind w:left="6480" w:hanging="180"/>
      </w:pPr>
    </w:lvl>
  </w:abstractNum>
  <w:abstractNum w:abstractNumId="15" w15:restartNumberingAfterBreak="0">
    <w:nsid w:val="502155D2"/>
    <w:multiLevelType w:val="hybridMultilevel"/>
    <w:tmpl w:val="70061E60"/>
    <w:lvl w:ilvl="0" w:tplc="04070015">
      <w:start w:val="1"/>
      <w:numFmt w:val="decimal"/>
      <w:lvlText w:val="(%1)"/>
      <w:lvlJc w:val="left"/>
      <w:pPr>
        <w:ind w:left="720" w:hanging="360"/>
      </w:pPr>
    </w:lvl>
    <w:lvl w:ilvl="1" w:tplc="04070019" w:tentative="1">
      <w:start w:val="1"/>
      <w:numFmt w:val="lowerLetter"/>
      <w:lvlText w:val="%2."/>
      <w:lvlJc w:val="left"/>
      <w:pPr>
        <w:ind w:left="1440" w:hanging="360"/>
      </w:pPr>
    </w:lvl>
    <w:lvl w:ilvl="2" w:tplc="0407001B" w:tentative="1">
      <w:start w:val="1"/>
      <w:numFmt w:val="lowerRoman"/>
      <w:lvlText w:val="%3."/>
      <w:lvlJc w:val="right"/>
      <w:pPr>
        <w:ind w:left="2160" w:hanging="180"/>
      </w:pPr>
    </w:lvl>
    <w:lvl w:ilvl="3" w:tplc="0407000F" w:tentative="1">
      <w:start w:val="1"/>
      <w:numFmt w:val="decimal"/>
      <w:lvlText w:val="%4."/>
      <w:lvlJc w:val="left"/>
      <w:pPr>
        <w:ind w:left="2880" w:hanging="360"/>
      </w:pPr>
    </w:lvl>
    <w:lvl w:ilvl="4" w:tplc="04070019" w:tentative="1">
      <w:start w:val="1"/>
      <w:numFmt w:val="lowerLetter"/>
      <w:lvlText w:val="%5."/>
      <w:lvlJc w:val="left"/>
      <w:pPr>
        <w:ind w:left="3600" w:hanging="360"/>
      </w:pPr>
    </w:lvl>
    <w:lvl w:ilvl="5" w:tplc="0407001B" w:tentative="1">
      <w:start w:val="1"/>
      <w:numFmt w:val="lowerRoman"/>
      <w:lvlText w:val="%6."/>
      <w:lvlJc w:val="right"/>
      <w:pPr>
        <w:ind w:left="4320" w:hanging="180"/>
      </w:pPr>
    </w:lvl>
    <w:lvl w:ilvl="6" w:tplc="0407000F" w:tentative="1">
      <w:start w:val="1"/>
      <w:numFmt w:val="decimal"/>
      <w:lvlText w:val="%7."/>
      <w:lvlJc w:val="left"/>
      <w:pPr>
        <w:ind w:left="5040" w:hanging="360"/>
      </w:pPr>
    </w:lvl>
    <w:lvl w:ilvl="7" w:tplc="04070019" w:tentative="1">
      <w:start w:val="1"/>
      <w:numFmt w:val="lowerLetter"/>
      <w:lvlText w:val="%8."/>
      <w:lvlJc w:val="left"/>
      <w:pPr>
        <w:ind w:left="5760" w:hanging="360"/>
      </w:pPr>
    </w:lvl>
    <w:lvl w:ilvl="8" w:tplc="0407001B" w:tentative="1">
      <w:start w:val="1"/>
      <w:numFmt w:val="lowerRoman"/>
      <w:lvlText w:val="%9."/>
      <w:lvlJc w:val="right"/>
      <w:pPr>
        <w:ind w:left="6480" w:hanging="180"/>
      </w:pPr>
    </w:lvl>
  </w:abstractNum>
  <w:abstractNum w:abstractNumId="16" w15:restartNumberingAfterBreak="0">
    <w:nsid w:val="58C9583C"/>
    <w:multiLevelType w:val="hybridMultilevel"/>
    <w:tmpl w:val="7450A62E"/>
    <w:lvl w:ilvl="0" w:tplc="7BF2759E">
      <w:start w:val="1"/>
      <w:numFmt w:val="bullet"/>
      <w:lvlText w:val="□"/>
      <w:lvlJc w:val="left"/>
      <w:pPr>
        <w:ind w:left="856" w:hanging="360"/>
      </w:pPr>
      <w:rPr>
        <w:rFonts w:ascii="Arial Narrow" w:hAnsi="Arial Narrow"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17" w15:restartNumberingAfterBreak="0">
    <w:nsid w:val="615D72A1"/>
    <w:multiLevelType w:val="hybridMultilevel"/>
    <w:tmpl w:val="9DC65684"/>
    <w:lvl w:ilvl="0" w:tplc="0407000F">
      <w:start w:val="1"/>
      <w:numFmt w:val="decimal"/>
      <w:lvlText w:val="%1."/>
      <w:lvlJc w:val="left"/>
      <w:pPr>
        <w:ind w:left="720" w:hanging="360"/>
      </w:pPr>
    </w:lvl>
    <w:lvl w:ilvl="1" w:tplc="04070019" w:tentative="1">
      <w:start w:val="1"/>
      <w:numFmt w:val="lowerLetter"/>
      <w:lvlText w:val="%2."/>
      <w:lvlJc w:val="left"/>
      <w:pPr>
        <w:ind w:left="1440" w:hanging="360"/>
      </w:pPr>
    </w:lvl>
    <w:lvl w:ilvl="2" w:tplc="0407001B" w:tentative="1">
      <w:start w:val="1"/>
      <w:numFmt w:val="lowerRoman"/>
      <w:lvlText w:val="%3."/>
      <w:lvlJc w:val="right"/>
      <w:pPr>
        <w:ind w:left="2160" w:hanging="180"/>
      </w:pPr>
    </w:lvl>
    <w:lvl w:ilvl="3" w:tplc="0407000F" w:tentative="1">
      <w:start w:val="1"/>
      <w:numFmt w:val="decimal"/>
      <w:lvlText w:val="%4."/>
      <w:lvlJc w:val="left"/>
      <w:pPr>
        <w:ind w:left="2880" w:hanging="360"/>
      </w:pPr>
    </w:lvl>
    <w:lvl w:ilvl="4" w:tplc="04070019" w:tentative="1">
      <w:start w:val="1"/>
      <w:numFmt w:val="lowerLetter"/>
      <w:lvlText w:val="%5."/>
      <w:lvlJc w:val="left"/>
      <w:pPr>
        <w:ind w:left="3600" w:hanging="360"/>
      </w:pPr>
    </w:lvl>
    <w:lvl w:ilvl="5" w:tplc="0407001B" w:tentative="1">
      <w:start w:val="1"/>
      <w:numFmt w:val="lowerRoman"/>
      <w:lvlText w:val="%6."/>
      <w:lvlJc w:val="right"/>
      <w:pPr>
        <w:ind w:left="4320" w:hanging="180"/>
      </w:pPr>
    </w:lvl>
    <w:lvl w:ilvl="6" w:tplc="0407000F" w:tentative="1">
      <w:start w:val="1"/>
      <w:numFmt w:val="decimal"/>
      <w:lvlText w:val="%7."/>
      <w:lvlJc w:val="left"/>
      <w:pPr>
        <w:ind w:left="5040" w:hanging="360"/>
      </w:pPr>
    </w:lvl>
    <w:lvl w:ilvl="7" w:tplc="04070019" w:tentative="1">
      <w:start w:val="1"/>
      <w:numFmt w:val="lowerLetter"/>
      <w:lvlText w:val="%8."/>
      <w:lvlJc w:val="left"/>
      <w:pPr>
        <w:ind w:left="5760" w:hanging="360"/>
      </w:pPr>
    </w:lvl>
    <w:lvl w:ilvl="8" w:tplc="0407001B" w:tentative="1">
      <w:start w:val="1"/>
      <w:numFmt w:val="lowerRoman"/>
      <w:lvlText w:val="%9."/>
      <w:lvlJc w:val="right"/>
      <w:pPr>
        <w:ind w:left="6480" w:hanging="180"/>
      </w:pPr>
    </w:lvl>
  </w:abstractNum>
  <w:abstractNum w:abstractNumId="18" w15:restartNumberingAfterBreak="0">
    <w:nsid w:val="667A1EDD"/>
    <w:multiLevelType w:val="hybridMultilevel"/>
    <w:tmpl w:val="83189650"/>
    <w:lvl w:ilvl="0" w:tplc="1B084986">
      <w:numFmt w:val="bullet"/>
      <w:lvlText w:val="-"/>
      <w:lvlJc w:val="left"/>
      <w:pPr>
        <w:ind w:left="264" w:hanging="147"/>
      </w:pPr>
      <w:rPr>
        <w:rFonts w:ascii="Arial" w:eastAsia="Arial" w:hAnsi="Arial" w:cs="Arial" w:hint="default"/>
        <w:b/>
        <w:bCs/>
        <w:w w:val="99"/>
        <w:sz w:val="24"/>
        <w:szCs w:val="24"/>
      </w:rPr>
    </w:lvl>
    <w:lvl w:ilvl="1" w:tplc="2690E386">
      <w:start w:val="1"/>
      <w:numFmt w:val="decimal"/>
      <w:lvlText w:val="(%2)"/>
      <w:lvlJc w:val="left"/>
      <w:pPr>
        <w:ind w:left="838" w:hanging="483"/>
      </w:pPr>
      <w:rPr>
        <w:rFonts w:ascii="Arial" w:eastAsia="Arial" w:hAnsi="Arial" w:cs="Arial" w:hint="default"/>
        <w:spacing w:val="-1"/>
        <w:w w:val="99"/>
        <w:sz w:val="20"/>
        <w:szCs w:val="20"/>
      </w:rPr>
    </w:lvl>
    <w:lvl w:ilvl="2" w:tplc="1D3E369C">
      <w:numFmt w:val="bullet"/>
      <w:lvlText w:val="•"/>
      <w:lvlJc w:val="left"/>
      <w:pPr>
        <w:ind w:left="1825" w:hanging="483"/>
      </w:pPr>
      <w:rPr>
        <w:rFonts w:hint="default"/>
      </w:rPr>
    </w:lvl>
    <w:lvl w:ilvl="3" w:tplc="6E366D1E">
      <w:numFmt w:val="bullet"/>
      <w:lvlText w:val="•"/>
      <w:lvlJc w:val="left"/>
      <w:pPr>
        <w:ind w:left="2810" w:hanging="483"/>
      </w:pPr>
      <w:rPr>
        <w:rFonts w:hint="default"/>
      </w:rPr>
    </w:lvl>
    <w:lvl w:ilvl="4" w:tplc="B0E03168">
      <w:numFmt w:val="bullet"/>
      <w:lvlText w:val="•"/>
      <w:lvlJc w:val="left"/>
      <w:pPr>
        <w:ind w:left="3795" w:hanging="483"/>
      </w:pPr>
      <w:rPr>
        <w:rFonts w:hint="default"/>
      </w:rPr>
    </w:lvl>
    <w:lvl w:ilvl="5" w:tplc="C2F0F870">
      <w:numFmt w:val="bullet"/>
      <w:lvlText w:val="•"/>
      <w:lvlJc w:val="left"/>
      <w:pPr>
        <w:ind w:left="4780" w:hanging="483"/>
      </w:pPr>
      <w:rPr>
        <w:rFonts w:hint="default"/>
      </w:rPr>
    </w:lvl>
    <w:lvl w:ilvl="6" w:tplc="809EB57E">
      <w:numFmt w:val="bullet"/>
      <w:lvlText w:val="•"/>
      <w:lvlJc w:val="left"/>
      <w:pPr>
        <w:ind w:left="5765" w:hanging="483"/>
      </w:pPr>
      <w:rPr>
        <w:rFonts w:hint="default"/>
      </w:rPr>
    </w:lvl>
    <w:lvl w:ilvl="7" w:tplc="1714AE7E">
      <w:numFmt w:val="bullet"/>
      <w:lvlText w:val="•"/>
      <w:lvlJc w:val="left"/>
      <w:pPr>
        <w:ind w:left="6750" w:hanging="483"/>
      </w:pPr>
      <w:rPr>
        <w:rFonts w:hint="default"/>
      </w:rPr>
    </w:lvl>
    <w:lvl w:ilvl="8" w:tplc="82743188">
      <w:numFmt w:val="bullet"/>
      <w:lvlText w:val="•"/>
      <w:lvlJc w:val="left"/>
      <w:pPr>
        <w:ind w:left="7736" w:hanging="483"/>
      </w:pPr>
      <w:rPr>
        <w:rFonts w:hint="default"/>
      </w:rPr>
    </w:lvl>
  </w:abstractNum>
  <w:abstractNum w:abstractNumId="19" w15:restartNumberingAfterBreak="0">
    <w:nsid w:val="6E590C48"/>
    <w:multiLevelType w:val="hybridMultilevel"/>
    <w:tmpl w:val="C71E4142"/>
    <w:lvl w:ilvl="0" w:tplc="0407000F">
      <w:start w:val="1"/>
      <w:numFmt w:val="decimal"/>
      <w:lvlText w:val="%1."/>
      <w:lvlJc w:val="left"/>
      <w:pPr>
        <w:ind w:left="360" w:hanging="360"/>
      </w:pPr>
      <w:rPr>
        <w:rFonts w:hint="default"/>
      </w:rPr>
    </w:lvl>
    <w:lvl w:ilvl="1" w:tplc="04070019" w:tentative="1">
      <w:start w:val="1"/>
      <w:numFmt w:val="lowerLetter"/>
      <w:lvlText w:val="%2."/>
      <w:lvlJc w:val="left"/>
      <w:pPr>
        <w:ind w:left="1440" w:hanging="360"/>
      </w:pPr>
    </w:lvl>
    <w:lvl w:ilvl="2" w:tplc="0407001B" w:tentative="1">
      <w:start w:val="1"/>
      <w:numFmt w:val="lowerRoman"/>
      <w:lvlText w:val="%3."/>
      <w:lvlJc w:val="right"/>
      <w:pPr>
        <w:ind w:left="2160" w:hanging="180"/>
      </w:pPr>
    </w:lvl>
    <w:lvl w:ilvl="3" w:tplc="0407000F" w:tentative="1">
      <w:start w:val="1"/>
      <w:numFmt w:val="decimal"/>
      <w:lvlText w:val="%4."/>
      <w:lvlJc w:val="left"/>
      <w:pPr>
        <w:ind w:left="2880" w:hanging="360"/>
      </w:pPr>
    </w:lvl>
    <w:lvl w:ilvl="4" w:tplc="04070019" w:tentative="1">
      <w:start w:val="1"/>
      <w:numFmt w:val="lowerLetter"/>
      <w:lvlText w:val="%5."/>
      <w:lvlJc w:val="left"/>
      <w:pPr>
        <w:ind w:left="3600" w:hanging="360"/>
      </w:pPr>
    </w:lvl>
    <w:lvl w:ilvl="5" w:tplc="0407001B" w:tentative="1">
      <w:start w:val="1"/>
      <w:numFmt w:val="lowerRoman"/>
      <w:lvlText w:val="%6."/>
      <w:lvlJc w:val="right"/>
      <w:pPr>
        <w:ind w:left="4320" w:hanging="180"/>
      </w:pPr>
    </w:lvl>
    <w:lvl w:ilvl="6" w:tplc="0407000F" w:tentative="1">
      <w:start w:val="1"/>
      <w:numFmt w:val="decimal"/>
      <w:lvlText w:val="%7."/>
      <w:lvlJc w:val="left"/>
      <w:pPr>
        <w:ind w:left="5040" w:hanging="360"/>
      </w:pPr>
    </w:lvl>
    <w:lvl w:ilvl="7" w:tplc="04070019" w:tentative="1">
      <w:start w:val="1"/>
      <w:numFmt w:val="lowerLetter"/>
      <w:lvlText w:val="%8."/>
      <w:lvlJc w:val="left"/>
      <w:pPr>
        <w:ind w:left="5760" w:hanging="360"/>
      </w:pPr>
    </w:lvl>
    <w:lvl w:ilvl="8" w:tplc="0407001B" w:tentative="1">
      <w:start w:val="1"/>
      <w:numFmt w:val="lowerRoman"/>
      <w:lvlText w:val="%9."/>
      <w:lvlJc w:val="right"/>
      <w:pPr>
        <w:ind w:left="6480" w:hanging="180"/>
      </w:pPr>
    </w:lvl>
  </w:abstractNum>
  <w:abstractNum w:abstractNumId="20" w15:restartNumberingAfterBreak="0">
    <w:nsid w:val="72A92038"/>
    <w:multiLevelType w:val="hybridMultilevel"/>
    <w:tmpl w:val="79EE298C"/>
    <w:lvl w:ilvl="0" w:tplc="4AD2AB2A">
      <w:start w:val="1"/>
      <w:numFmt w:val="decimal"/>
      <w:lvlText w:val="(%1)"/>
      <w:lvlJc w:val="left"/>
      <w:pPr>
        <w:ind w:left="838" w:hanging="483"/>
      </w:pPr>
      <w:rPr>
        <w:rFonts w:ascii="Arial" w:eastAsia="Arial" w:hAnsi="Arial" w:cs="Arial" w:hint="default"/>
        <w:spacing w:val="-1"/>
        <w:w w:val="99"/>
        <w:sz w:val="20"/>
        <w:szCs w:val="20"/>
      </w:rPr>
    </w:lvl>
    <w:lvl w:ilvl="1" w:tplc="0DC6B152">
      <w:numFmt w:val="bullet"/>
      <w:lvlText w:val="•"/>
      <w:lvlJc w:val="left"/>
      <w:pPr>
        <w:ind w:left="1726" w:hanging="483"/>
      </w:pPr>
      <w:rPr>
        <w:rFonts w:hint="default"/>
      </w:rPr>
    </w:lvl>
    <w:lvl w:ilvl="2" w:tplc="0A084C0C">
      <w:numFmt w:val="bullet"/>
      <w:lvlText w:val="•"/>
      <w:lvlJc w:val="left"/>
      <w:pPr>
        <w:ind w:left="2613" w:hanging="483"/>
      </w:pPr>
      <w:rPr>
        <w:rFonts w:hint="default"/>
      </w:rPr>
    </w:lvl>
    <w:lvl w:ilvl="3" w:tplc="C59C96B6">
      <w:numFmt w:val="bullet"/>
      <w:lvlText w:val="•"/>
      <w:lvlJc w:val="left"/>
      <w:pPr>
        <w:ind w:left="3499" w:hanging="483"/>
      </w:pPr>
      <w:rPr>
        <w:rFonts w:hint="default"/>
      </w:rPr>
    </w:lvl>
    <w:lvl w:ilvl="4" w:tplc="3FA029B4">
      <w:numFmt w:val="bullet"/>
      <w:lvlText w:val="•"/>
      <w:lvlJc w:val="left"/>
      <w:pPr>
        <w:ind w:left="4386" w:hanging="483"/>
      </w:pPr>
      <w:rPr>
        <w:rFonts w:hint="default"/>
      </w:rPr>
    </w:lvl>
    <w:lvl w:ilvl="5" w:tplc="56D6B090">
      <w:numFmt w:val="bullet"/>
      <w:lvlText w:val="•"/>
      <w:lvlJc w:val="left"/>
      <w:pPr>
        <w:ind w:left="5273" w:hanging="483"/>
      </w:pPr>
      <w:rPr>
        <w:rFonts w:hint="default"/>
      </w:rPr>
    </w:lvl>
    <w:lvl w:ilvl="6" w:tplc="F3EAFD7C">
      <w:numFmt w:val="bullet"/>
      <w:lvlText w:val="•"/>
      <w:lvlJc w:val="left"/>
      <w:pPr>
        <w:ind w:left="6159" w:hanging="483"/>
      </w:pPr>
      <w:rPr>
        <w:rFonts w:hint="default"/>
      </w:rPr>
    </w:lvl>
    <w:lvl w:ilvl="7" w:tplc="3CD87D46">
      <w:numFmt w:val="bullet"/>
      <w:lvlText w:val="•"/>
      <w:lvlJc w:val="left"/>
      <w:pPr>
        <w:ind w:left="7046" w:hanging="483"/>
      </w:pPr>
      <w:rPr>
        <w:rFonts w:hint="default"/>
      </w:rPr>
    </w:lvl>
    <w:lvl w:ilvl="8" w:tplc="5454A13A">
      <w:numFmt w:val="bullet"/>
      <w:lvlText w:val="•"/>
      <w:lvlJc w:val="left"/>
      <w:pPr>
        <w:ind w:left="7933" w:hanging="483"/>
      </w:pPr>
      <w:rPr>
        <w:rFonts w:hint="default"/>
      </w:rPr>
    </w:lvl>
  </w:abstractNum>
  <w:abstractNum w:abstractNumId="21" w15:restartNumberingAfterBreak="0">
    <w:nsid w:val="7D423298"/>
    <w:multiLevelType w:val="hybridMultilevel"/>
    <w:tmpl w:val="FDC4046C"/>
    <w:lvl w:ilvl="0" w:tplc="04070015">
      <w:start w:val="1"/>
      <w:numFmt w:val="decimal"/>
      <w:lvlText w:val="(%1)"/>
      <w:lvlJc w:val="left"/>
      <w:pPr>
        <w:ind w:left="720" w:hanging="360"/>
      </w:pPr>
      <w:rPr>
        <w:rFonts w:hint="default"/>
      </w:rPr>
    </w:lvl>
    <w:lvl w:ilvl="1" w:tplc="04070019" w:tentative="1">
      <w:start w:val="1"/>
      <w:numFmt w:val="lowerLetter"/>
      <w:lvlText w:val="%2."/>
      <w:lvlJc w:val="left"/>
      <w:pPr>
        <w:ind w:left="1440" w:hanging="360"/>
      </w:pPr>
    </w:lvl>
    <w:lvl w:ilvl="2" w:tplc="0407001B" w:tentative="1">
      <w:start w:val="1"/>
      <w:numFmt w:val="lowerRoman"/>
      <w:lvlText w:val="%3."/>
      <w:lvlJc w:val="right"/>
      <w:pPr>
        <w:ind w:left="2160" w:hanging="180"/>
      </w:pPr>
    </w:lvl>
    <w:lvl w:ilvl="3" w:tplc="0407000F" w:tentative="1">
      <w:start w:val="1"/>
      <w:numFmt w:val="decimal"/>
      <w:lvlText w:val="%4."/>
      <w:lvlJc w:val="left"/>
      <w:pPr>
        <w:ind w:left="2880" w:hanging="360"/>
      </w:pPr>
    </w:lvl>
    <w:lvl w:ilvl="4" w:tplc="04070019" w:tentative="1">
      <w:start w:val="1"/>
      <w:numFmt w:val="lowerLetter"/>
      <w:lvlText w:val="%5."/>
      <w:lvlJc w:val="left"/>
      <w:pPr>
        <w:ind w:left="3600" w:hanging="360"/>
      </w:pPr>
    </w:lvl>
    <w:lvl w:ilvl="5" w:tplc="0407001B" w:tentative="1">
      <w:start w:val="1"/>
      <w:numFmt w:val="lowerRoman"/>
      <w:lvlText w:val="%6."/>
      <w:lvlJc w:val="right"/>
      <w:pPr>
        <w:ind w:left="4320" w:hanging="180"/>
      </w:pPr>
    </w:lvl>
    <w:lvl w:ilvl="6" w:tplc="0407000F" w:tentative="1">
      <w:start w:val="1"/>
      <w:numFmt w:val="decimal"/>
      <w:lvlText w:val="%7."/>
      <w:lvlJc w:val="left"/>
      <w:pPr>
        <w:ind w:left="5040" w:hanging="360"/>
      </w:pPr>
    </w:lvl>
    <w:lvl w:ilvl="7" w:tplc="04070019" w:tentative="1">
      <w:start w:val="1"/>
      <w:numFmt w:val="lowerLetter"/>
      <w:lvlText w:val="%8."/>
      <w:lvlJc w:val="left"/>
      <w:pPr>
        <w:ind w:left="5760" w:hanging="360"/>
      </w:pPr>
    </w:lvl>
    <w:lvl w:ilvl="8" w:tplc="0407001B" w:tentative="1">
      <w:start w:val="1"/>
      <w:numFmt w:val="lowerRoman"/>
      <w:lvlText w:val="%9."/>
      <w:lvlJc w:val="right"/>
      <w:pPr>
        <w:ind w:left="6480" w:hanging="180"/>
      </w:pPr>
    </w:lvl>
  </w:abstractNum>
  <w:abstractNum w:abstractNumId="22" w15:restartNumberingAfterBreak="0">
    <w:nsid w:val="7D742F1B"/>
    <w:multiLevelType w:val="hybridMultilevel"/>
    <w:tmpl w:val="435EC2D8"/>
    <w:lvl w:ilvl="0" w:tplc="E70653E8">
      <w:start w:val="1"/>
      <w:numFmt w:val="decimal"/>
      <w:lvlText w:val="%1."/>
      <w:lvlJc w:val="left"/>
      <w:pPr>
        <w:ind w:left="496" w:hanging="360"/>
      </w:pPr>
      <w:rPr>
        <w:rFonts w:hint="default"/>
      </w:rPr>
    </w:lvl>
    <w:lvl w:ilvl="1" w:tplc="04070019" w:tentative="1">
      <w:start w:val="1"/>
      <w:numFmt w:val="lowerLetter"/>
      <w:lvlText w:val="%2."/>
      <w:lvlJc w:val="left"/>
      <w:pPr>
        <w:ind w:left="1216" w:hanging="360"/>
      </w:pPr>
    </w:lvl>
    <w:lvl w:ilvl="2" w:tplc="0407001B" w:tentative="1">
      <w:start w:val="1"/>
      <w:numFmt w:val="lowerRoman"/>
      <w:lvlText w:val="%3."/>
      <w:lvlJc w:val="right"/>
      <w:pPr>
        <w:ind w:left="1936" w:hanging="180"/>
      </w:pPr>
    </w:lvl>
    <w:lvl w:ilvl="3" w:tplc="0407000F" w:tentative="1">
      <w:start w:val="1"/>
      <w:numFmt w:val="decimal"/>
      <w:lvlText w:val="%4."/>
      <w:lvlJc w:val="left"/>
      <w:pPr>
        <w:ind w:left="2656" w:hanging="360"/>
      </w:pPr>
    </w:lvl>
    <w:lvl w:ilvl="4" w:tplc="04070019" w:tentative="1">
      <w:start w:val="1"/>
      <w:numFmt w:val="lowerLetter"/>
      <w:lvlText w:val="%5."/>
      <w:lvlJc w:val="left"/>
      <w:pPr>
        <w:ind w:left="3376" w:hanging="360"/>
      </w:pPr>
    </w:lvl>
    <w:lvl w:ilvl="5" w:tplc="0407001B" w:tentative="1">
      <w:start w:val="1"/>
      <w:numFmt w:val="lowerRoman"/>
      <w:lvlText w:val="%6."/>
      <w:lvlJc w:val="right"/>
      <w:pPr>
        <w:ind w:left="4096" w:hanging="180"/>
      </w:pPr>
    </w:lvl>
    <w:lvl w:ilvl="6" w:tplc="0407000F" w:tentative="1">
      <w:start w:val="1"/>
      <w:numFmt w:val="decimal"/>
      <w:lvlText w:val="%7."/>
      <w:lvlJc w:val="left"/>
      <w:pPr>
        <w:ind w:left="4816" w:hanging="360"/>
      </w:pPr>
    </w:lvl>
    <w:lvl w:ilvl="7" w:tplc="04070019" w:tentative="1">
      <w:start w:val="1"/>
      <w:numFmt w:val="lowerLetter"/>
      <w:lvlText w:val="%8."/>
      <w:lvlJc w:val="left"/>
      <w:pPr>
        <w:ind w:left="5536" w:hanging="360"/>
      </w:pPr>
    </w:lvl>
    <w:lvl w:ilvl="8" w:tplc="0407001B" w:tentative="1">
      <w:start w:val="1"/>
      <w:numFmt w:val="lowerRoman"/>
      <w:lvlText w:val="%9."/>
      <w:lvlJc w:val="right"/>
      <w:pPr>
        <w:ind w:left="6256" w:hanging="180"/>
      </w:pPr>
    </w:lvl>
  </w:abstractNum>
  <w:num w:numId="1" w16cid:durableId="774982456">
    <w:abstractNumId w:val="0"/>
  </w:num>
  <w:num w:numId="2" w16cid:durableId="1496603638">
    <w:abstractNumId w:val="18"/>
  </w:num>
  <w:num w:numId="3" w16cid:durableId="273948678">
    <w:abstractNumId w:val="1"/>
  </w:num>
  <w:num w:numId="4" w16cid:durableId="1167671950">
    <w:abstractNumId w:val="6"/>
  </w:num>
  <w:num w:numId="5" w16cid:durableId="190458716">
    <w:abstractNumId w:val="5"/>
  </w:num>
  <w:num w:numId="6" w16cid:durableId="1545756609">
    <w:abstractNumId w:val="22"/>
  </w:num>
  <w:num w:numId="7" w16cid:durableId="127863167">
    <w:abstractNumId w:val="20"/>
  </w:num>
  <w:num w:numId="8" w16cid:durableId="343288042">
    <w:abstractNumId w:val="8"/>
  </w:num>
  <w:num w:numId="9" w16cid:durableId="1773160797">
    <w:abstractNumId w:val="10"/>
    <w:lvlOverride w:ilvl="0">
      <w:startOverride w:val="1"/>
    </w:lvlOverride>
  </w:num>
  <w:num w:numId="10" w16cid:durableId="168642133">
    <w:abstractNumId w:val="10"/>
  </w:num>
  <w:num w:numId="11" w16cid:durableId="1117335374">
    <w:abstractNumId w:val="3"/>
  </w:num>
  <w:num w:numId="12" w16cid:durableId="821851902">
    <w:abstractNumId w:val="9"/>
  </w:num>
  <w:num w:numId="13" w16cid:durableId="460655614">
    <w:abstractNumId w:val="7"/>
  </w:num>
  <w:num w:numId="14" w16cid:durableId="2132939312">
    <w:abstractNumId w:val="16"/>
  </w:num>
  <w:num w:numId="15" w16cid:durableId="1139766807">
    <w:abstractNumId w:val="11"/>
  </w:num>
  <w:num w:numId="16" w16cid:durableId="23217742">
    <w:abstractNumId w:val="4"/>
  </w:num>
  <w:num w:numId="17" w16cid:durableId="293221659">
    <w:abstractNumId w:val="19"/>
  </w:num>
  <w:num w:numId="18" w16cid:durableId="1175389096">
    <w:abstractNumId w:val="13"/>
  </w:num>
  <w:num w:numId="19" w16cid:durableId="961498595">
    <w:abstractNumId w:val="21"/>
  </w:num>
  <w:num w:numId="20" w16cid:durableId="1792552407">
    <w:abstractNumId w:val="15"/>
  </w:num>
  <w:num w:numId="21" w16cid:durableId="703821641">
    <w:abstractNumId w:val="17"/>
  </w:num>
  <w:num w:numId="22" w16cid:durableId="28803041">
    <w:abstractNumId w:val="2"/>
  </w:num>
  <w:num w:numId="23" w16cid:durableId="763569915">
    <w:abstractNumId w:val="14"/>
  </w:num>
  <w:num w:numId="24" w16cid:durableId="399596272">
    <w:abstractNumId w:val="12"/>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30"/>
  <w:removePersonalInformation/>
  <w:removeDateAndTime/>
  <w:defaultTabStop w:val="708"/>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2C1B5F"/>
    <w:rsid w:val="0000388C"/>
    <w:rsid w:val="0000784D"/>
    <w:rsid w:val="00053AD2"/>
    <w:rsid w:val="000779A3"/>
    <w:rsid w:val="0009468E"/>
    <w:rsid w:val="0009536A"/>
    <w:rsid w:val="000A3EAF"/>
    <w:rsid w:val="000C4C08"/>
    <w:rsid w:val="000D50CE"/>
    <w:rsid w:val="000E0886"/>
    <w:rsid w:val="000E63ED"/>
    <w:rsid w:val="0012768E"/>
    <w:rsid w:val="00184E27"/>
    <w:rsid w:val="001871B9"/>
    <w:rsid w:val="00187E53"/>
    <w:rsid w:val="00197FB3"/>
    <w:rsid w:val="001A3D3A"/>
    <w:rsid w:val="001C5AD5"/>
    <w:rsid w:val="0021003D"/>
    <w:rsid w:val="002266AF"/>
    <w:rsid w:val="00242069"/>
    <w:rsid w:val="00254D4B"/>
    <w:rsid w:val="00277570"/>
    <w:rsid w:val="00290AE7"/>
    <w:rsid w:val="0029144E"/>
    <w:rsid w:val="002C005B"/>
    <w:rsid w:val="002C1B5F"/>
    <w:rsid w:val="002D19F1"/>
    <w:rsid w:val="002F53B4"/>
    <w:rsid w:val="00315ED1"/>
    <w:rsid w:val="0033746C"/>
    <w:rsid w:val="00360C9E"/>
    <w:rsid w:val="00361DA1"/>
    <w:rsid w:val="003B2FCE"/>
    <w:rsid w:val="003C7173"/>
    <w:rsid w:val="003E3CE5"/>
    <w:rsid w:val="00407C0D"/>
    <w:rsid w:val="00412613"/>
    <w:rsid w:val="00427A6B"/>
    <w:rsid w:val="0047014F"/>
    <w:rsid w:val="00470FCF"/>
    <w:rsid w:val="004C2CDE"/>
    <w:rsid w:val="004D6290"/>
    <w:rsid w:val="004E7A20"/>
    <w:rsid w:val="00504CEB"/>
    <w:rsid w:val="005113CA"/>
    <w:rsid w:val="005364B5"/>
    <w:rsid w:val="00546033"/>
    <w:rsid w:val="00565392"/>
    <w:rsid w:val="005B771B"/>
    <w:rsid w:val="005C1BC9"/>
    <w:rsid w:val="005E20CE"/>
    <w:rsid w:val="005E5891"/>
    <w:rsid w:val="005F07E8"/>
    <w:rsid w:val="005F2B5E"/>
    <w:rsid w:val="00604294"/>
    <w:rsid w:val="00654714"/>
    <w:rsid w:val="00655433"/>
    <w:rsid w:val="0066187D"/>
    <w:rsid w:val="00666634"/>
    <w:rsid w:val="0069325B"/>
    <w:rsid w:val="006A1E61"/>
    <w:rsid w:val="006D4284"/>
    <w:rsid w:val="006E7DD9"/>
    <w:rsid w:val="006F3828"/>
    <w:rsid w:val="00745CE9"/>
    <w:rsid w:val="0075799F"/>
    <w:rsid w:val="00770F05"/>
    <w:rsid w:val="00781CB5"/>
    <w:rsid w:val="00782374"/>
    <w:rsid w:val="007A7EB5"/>
    <w:rsid w:val="007B3AF9"/>
    <w:rsid w:val="007C11F3"/>
    <w:rsid w:val="007D008B"/>
    <w:rsid w:val="007E776F"/>
    <w:rsid w:val="0086011D"/>
    <w:rsid w:val="008768F5"/>
    <w:rsid w:val="00876D97"/>
    <w:rsid w:val="008843F7"/>
    <w:rsid w:val="008E76FD"/>
    <w:rsid w:val="00902801"/>
    <w:rsid w:val="00916BA3"/>
    <w:rsid w:val="009225EB"/>
    <w:rsid w:val="00951AF7"/>
    <w:rsid w:val="00972488"/>
    <w:rsid w:val="00995266"/>
    <w:rsid w:val="009A5617"/>
    <w:rsid w:val="00A10A70"/>
    <w:rsid w:val="00A42E01"/>
    <w:rsid w:val="00A44A6F"/>
    <w:rsid w:val="00A50CF8"/>
    <w:rsid w:val="00A665E0"/>
    <w:rsid w:val="00A744D3"/>
    <w:rsid w:val="00A96A28"/>
    <w:rsid w:val="00AB4B7C"/>
    <w:rsid w:val="00AB4C07"/>
    <w:rsid w:val="00AD49B6"/>
    <w:rsid w:val="00B24141"/>
    <w:rsid w:val="00B27A63"/>
    <w:rsid w:val="00B61318"/>
    <w:rsid w:val="00B7081C"/>
    <w:rsid w:val="00BB01A4"/>
    <w:rsid w:val="00BB5C9D"/>
    <w:rsid w:val="00BD456A"/>
    <w:rsid w:val="00BD6A2A"/>
    <w:rsid w:val="00C06172"/>
    <w:rsid w:val="00C17B4A"/>
    <w:rsid w:val="00C36418"/>
    <w:rsid w:val="00C84983"/>
    <w:rsid w:val="00C91C14"/>
    <w:rsid w:val="00C966FF"/>
    <w:rsid w:val="00D06A0C"/>
    <w:rsid w:val="00D15671"/>
    <w:rsid w:val="00D439B1"/>
    <w:rsid w:val="00DC623D"/>
    <w:rsid w:val="00DE6430"/>
    <w:rsid w:val="00E11D95"/>
    <w:rsid w:val="00EA593B"/>
    <w:rsid w:val="00F42500"/>
    <w:rsid w:val="00F43F85"/>
    <w:rsid w:val="00F82FDF"/>
    <w:rsid w:val="00F90824"/>
    <w:rsid w:val="00F945D7"/>
    <w:rsid w:val="00FC6E30"/>
    <w:rsid w:val="00FE2F8D"/>
  </w:rsids>
  <m:mathPr>
    <m:mathFont m:val="Cambria Math"/>
    <m:brkBin m:val="before"/>
    <m:brkBinSub m:val="--"/>
    <m:smallFrac m:val="0"/>
    <m:dispDef/>
    <m:lMargin m:val="0"/>
    <m:rMargin m:val="0"/>
    <m:defJc m:val="centerGroup"/>
    <m:wrapIndent m:val="1440"/>
    <m:intLim m:val="subSup"/>
    <m:naryLim m:val="undOvr"/>
  </m:mathPr>
  <w:themeFontLang w:val="de-D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4EFBA5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de-DE"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rd">
    <w:name w:val="Normal"/>
    <w:qFormat/>
    <w:rsid w:val="005364B5"/>
    <w:pPr>
      <w:spacing w:after="0" w:line="240" w:lineRule="auto"/>
      <w:jc w:val="both"/>
    </w:pPr>
    <w:rPr>
      <w:rFonts w:ascii="Times New Roman" w:eastAsia="Times New Roman" w:hAnsi="Times New Roman" w:cs="Times New Roman"/>
      <w:szCs w:val="20"/>
    </w:rPr>
  </w:style>
  <w:style w:type="paragraph" w:styleId="berschrift1">
    <w:name w:val="heading 1"/>
    <w:basedOn w:val="Standard"/>
    <w:link w:val="berschrift1Zchn"/>
    <w:uiPriority w:val="9"/>
    <w:qFormat/>
    <w:rsid w:val="00B27A63"/>
    <w:pPr>
      <w:widowControl w:val="0"/>
      <w:autoSpaceDE w:val="0"/>
      <w:autoSpaceDN w:val="0"/>
      <w:spacing w:before="91"/>
      <w:ind w:left="118"/>
      <w:jc w:val="left"/>
      <w:outlineLvl w:val="0"/>
    </w:pPr>
    <w:rPr>
      <w:rFonts w:ascii="Arial" w:eastAsia="Arial" w:hAnsi="Arial" w:cs="Arial"/>
      <w:b/>
      <w:bCs/>
      <w:sz w:val="28"/>
      <w:szCs w:val="28"/>
      <w:lang w:val="en-US"/>
    </w:rPr>
  </w:style>
  <w:style w:type="paragraph" w:styleId="berschrift2">
    <w:name w:val="heading 2"/>
    <w:basedOn w:val="Standard"/>
    <w:next w:val="Standard"/>
    <w:link w:val="berschrift2Zchn"/>
    <w:uiPriority w:val="9"/>
    <w:unhideWhenUsed/>
    <w:qFormat/>
    <w:rsid w:val="002F53B4"/>
    <w:pPr>
      <w:keepNext/>
      <w:keepLines/>
      <w:spacing w:before="40"/>
      <w:outlineLvl w:val="1"/>
    </w:pPr>
    <w:rPr>
      <w:rFonts w:asciiTheme="majorHAnsi" w:eastAsiaTheme="majorEastAsia" w:hAnsiTheme="majorHAnsi" w:cstheme="majorBidi"/>
      <w:color w:val="365F91" w:themeColor="accent1" w:themeShade="BF"/>
      <w:sz w:val="26"/>
      <w:szCs w:val="26"/>
    </w:rPr>
  </w:style>
  <w:style w:type="paragraph" w:styleId="berschrift3">
    <w:name w:val="heading 3"/>
    <w:basedOn w:val="Standard"/>
    <w:next w:val="Standard"/>
    <w:link w:val="berschrift3Zchn"/>
    <w:uiPriority w:val="9"/>
    <w:semiHidden/>
    <w:unhideWhenUsed/>
    <w:qFormat/>
    <w:rsid w:val="00AD49B6"/>
    <w:pPr>
      <w:keepNext/>
      <w:keepLines/>
      <w:spacing w:before="40"/>
      <w:outlineLvl w:val="2"/>
    </w:pPr>
    <w:rPr>
      <w:rFonts w:asciiTheme="majorHAnsi" w:eastAsiaTheme="majorEastAsia" w:hAnsiTheme="majorHAnsi" w:cstheme="majorBidi"/>
      <w:color w:val="243F60" w:themeColor="accent1" w:themeShade="7F"/>
      <w:sz w:val="24"/>
      <w:szCs w:val="24"/>
    </w:rPr>
  </w:style>
  <w:style w:type="character" w:default="1" w:styleId="Absatz-Standardschriftart">
    <w:name w:val="Default Paragraph Font"/>
    <w:uiPriority w:val="1"/>
    <w:semiHidden/>
    <w:unhideWhenUsed/>
  </w:style>
  <w:style w:type="table" w:default="1" w:styleId="NormaleTabelle">
    <w:name w:val="Normal Table"/>
    <w:uiPriority w:val="99"/>
    <w:semiHidden/>
    <w:unhideWhenUsed/>
    <w:tblPr>
      <w:tblInd w:w="0" w:type="dxa"/>
      <w:tblCellMar>
        <w:top w:w="0" w:type="dxa"/>
        <w:left w:w="108" w:type="dxa"/>
        <w:bottom w:w="0" w:type="dxa"/>
        <w:right w:w="108" w:type="dxa"/>
      </w:tblCellMar>
    </w:tblPr>
  </w:style>
  <w:style w:type="numbering" w:default="1" w:styleId="KeineListe">
    <w:name w:val="No List"/>
    <w:uiPriority w:val="99"/>
    <w:semiHidden/>
    <w:unhideWhenUsed/>
  </w:style>
  <w:style w:type="paragraph" w:customStyle="1" w:styleId="Text">
    <w:name w:val="Text"/>
    <w:basedOn w:val="Standard"/>
    <w:next w:val="Standard"/>
    <w:rsid w:val="002C1B5F"/>
    <w:pPr>
      <w:keepNext/>
      <w:spacing w:after="60"/>
      <w:ind w:left="851"/>
    </w:pPr>
    <w:rPr>
      <w:rFonts w:ascii="Arial" w:hAnsi="Arial" w:cs="Arial"/>
      <w:sz w:val="20"/>
      <w:lang w:eastAsia="ar-SA"/>
    </w:rPr>
  </w:style>
  <w:style w:type="paragraph" w:styleId="Kopfzeile">
    <w:name w:val="header"/>
    <w:basedOn w:val="Standard"/>
    <w:link w:val="KopfzeileZchn"/>
    <w:uiPriority w:val="99"/>
    <w:unhideWhenUsed/>
    <w:rsid w:val="002C1B5F"/>
    <w:pPr>
      <w:tabs>
        <w:tab w:val="center" w:pos="4536"/>
        <w:tab w:val="right" w:pos="9072"/>
      </w:tabs>
    </w:pPr>
  </w:style>
  <w:style w:type="character" w:customStyle="1" w:styleId="KopfzeileZchn">
    <w:name w:val="Kopfzeile Zchn"/>
    <w:basedOn w:val="Absatz-Standardschriftart"/>
    <w:link w:val="Kopfzeile"/>
    <w:uiPriority w:val="99"/>
    <w:rsid w:val="002C1B5F"/>
    <w:rPr>
      <w:rFonts w:ascii="Times New Roman" w:eastAsia="Times New Roman" w:hAnsi="Times New Roman" w:cs="Times New Roman"/>
      <w:szCs w:val="20"/>
    </w:rPr>
  </w:style>
  <w:style w:type="paragraph" w:styleId="Fuzeile">
    <w:name w:val="footer"/>
    <w:basedOn w:val="Standard"/>
    <w:link w:val="FuzeileZchn"/>
    <w:uiPriority w:val="99"/>
    <w:unhideWhenUsed/>
    <w:rsid w:val="002C1B5F"/>
    <w:pPr>
      <w:tabs>
        <w:tab w:val="center" w:pos="4536"/>
        <w:tab w:val="right" w:pos="9072"/>
      </w:tabs>
    </w:pPr>
  </w:style>
  <w:style w:type="character" w:customStyle="1" w:styleId="FuzeileZchn">
    <w:name w:val="Fußzeile Zchn"/>
    <w:basedOn w:val="Absatz-Standardschriftart"/>
    <w:link w:val="Fuzeile"/>
    <w:uiPriority w:val="99"/>
    <w:rsid w:val="002C1B5F"/>
    <w:rPr>
      <w:rFonts w:ascii="Times New Roman" w:eastAsia="Times New Roman" w:hAnsi="Times New Roman" w:cs="Times New Roman"/>
      <w:szCs w:val="20"/>
    </w:rPr>
  </w:style>
  <w:style w:type="paragraph" w:styleId="Sprechblasentext">
    <w:name w:val="Balloon Text"/>
    <w:basedOn w:val="Standard"/>
    <w:link w:val="SprechblasentextZchn"/>
    <w:uiPriority w:val="99"/>
    <w:semiHidden/>
    <w:unhideWhenUsed/>
    <w:rsid w:val="002C1B5F"/>
    <w:rPr>
      <w:rFonts w:ascii="Tahoma" w:hAnsi="Tahoma" w:cs="Tahoma"/>
      <w:sz w:val="16"/>
      <w:szCs w:val="16"/>
    </w:rPr>
  </w:style>
  <w:style w:type="character" w:customStyle="1" w:styleId="SprechblasentextZchn">
    <w:name w:val="Sprechblasentext Zchn"/>
    <w:basedOn w:val="Absatz-Standardschriftart"/>
    <w:link w:val="Sprechblasentext"/>
    <w:uiPriority w:val="99"/>
    <w:semiHidden/>
    <w:rsid w:val="002C1B5F"/>
    <w:rPr>
      <w:rFonts w:ascii="Tahoma" w:eastAsia="Times New Roman" w:hAnsi="Tahoma" w:cs="Tahoma"/>
      <w:sz w:val="16"/>
      <w:szCs w:val="16"/>
    </w:rPr>
  </w:style>
  <w:style w:type="paragraph" w:styleId="Textkrper">
    <w:name w:val="Body Text"/>
    <w:basedOn w:val="Standard"/>
    <w:link w:val="TextkrperZchn"/>
    <w:rsid w:val="002C1B5F"/>
    <w:pPr>
      <w:spacing w:before="130" w:after="130"/>
    </w:pPr>
  </w:style>
  <w:style w:type="character" w:customStyle="1" w:styleId="TextkrperZchn">
    <w:name w:val="Textkörper Zchn"/>
    <w:basedOn w:val="Absatz-Standardschriftart"/>
    <w:link w:val="Textkrper"/>
    <w:rsid w:val="002C1B5F"/>
    <w:rPr>
      <w:rFonts w:ascii="Times New Roman" w:eastAsia="Times New Roman" w:hAnsi="Times New Roman" w:cs="Times New Roman"/>
      <w:szCs w:val="20"/>
    </w:rPr>
  </w:style>
  <w:style w:type="paragraph" w:customStyle="1" w:styleId="Oben">
    <w:name w:val="Oben"/>
    <w:basedOn w:val="Standard"/>
    <w:next w:val="Standard"/>
    <w:rsid w:val="00A42E01"/>
    <w:pPr>
      <w:keepNext/>
    </w:pPr>
    <w:rPr>
      <w:rFonts w:ascii="Arial" w:hAnsi="Arial" w:cs="Arial"/>
      <w:b/>
      <w:sz w:val="20"/>
      <w:lang w:eastAsia="ar-SA"/>
    </w:rPr>
  </w:style>
  <w:style w:type="paragraph" w:styleId="Listenabsatz">
    <w:name w:val="List Paragraph"/>
    <w:basedOn w:val="Standard"/>
    <w:uiPriority w:val="34"/>
    <w:qFormat/>
    <w:rsid w:val="00972488"/>
    <w:pPr>
      <w:ind w:left="720"/>
    </w:pPr>
  </w:style>
  <w:style w:type="paragraph" w:customStyle="1" w:styleId="Body">
    <w:name w:val="Body"/>
    <w:basedOn w:val="Standard"/>
    <w:rsid w:val="00972488"/>
    <w:pPr>
      <w:spacing w:after="140" w:line="290" w:lineRule="auto"/>
    </w:pPr>
    <w:rPr>
      <w:rFonts w:ascii="Arial" w:hAnsi="Arial"/>
      <w:kern w:val="20"/>
      <w:sz w:val="20"/>
      <w:szCs w:val="24"/>
    </w:rPr>
  </w:style>
  <w:style w:type="table" w:styleId="Tabellenraster">
    <w:name w:val="Table Grid"/>
    <w:basedOn w:val="NormaleTabelle"/>
    <w:uiPriority w:val="59"/>
    <w:rsid w:val="00470FCF"/>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Normal">
    <w:name w:val="Table Normal"/>
    <w:uiPriority w:val="2"/>
    <w:semiHidden/>
    <w:unhideWhenUsed/>
    <w:qFormat/>
    <w:rsid w:val="003B2FCE"/>
    <w:pPr>
      <w:widowControl w:val="0"/>
      <w:autoSpaceDE w:val="0"/>
      <w:autoSpaceDN w:val="0"/>
      <w:spacing w:after="0" w:line="240" w:lineRule="auto"/>
    </w:pPr>
    <w:rPr>
      <w:lang w:val="en-US"/>
    </w:rPr>
    <w:tblPr>
      <w:tblInd w:w="0" w:type="dxa"/>
      <w:tblCellMar>
        <w:top w:w="0" w:type="dxa"/>
        <w:left w:w="0" w:type="dxa"/>
        <w:bottom w:w="0" w:type="dxa"/>
        <w:right w:w="0" w:type="dxa"/>
      </w:tblCellMar>
    </w:tblPr>
  </w:style>
  <w:style w:type="paragraph" w:customStyle="1" w:styleId="TableParagraph">
    <w:name w:val="Table Paragraph"/>
    <w:basedOn w:val="Standard"/>
    <w:uiPriority w:val="1"/>
    <w:qFormat/>
    <w:rsid w:val="003B2FCE"/>
    <w:pPr>
      <w:widowControl w:val="0"/>
      <w:autoSpaceDE w:val="0"/>
      <w:autoSpaceDN w:val="0"/>
      <w:ind w:left="136"/>
      <w:jc w:val="left"/>
    </w:pPr>
    <w:rPr>
      <w:rFonts w:ascii="Arial" w:eastAsia="Arial" w:hAnsi="Arial" w:cs="Arial"/>
      <w:szCs w:val="22"/>
      <w:lang w:val="en-US"/>
    </w:rPr>
  </w:style>
  <w:style w:type="character" w:customStyle="1" w:styleId="berschrift1Zchn">
    <w:name w:val="Überschrift 1 Zchn"/>
    <w:basedOn w:val="Absatz-Standardschriftart"/>
    <w:link w:val="berschrift1"/>
    <w:uiPriority w:val="9"/>
    <w:rsid w:val="00B27A63"/>
    <w:rPr>
      <w:rFonts w:ascii="Arial" w:eastAsia="Arial" w:hAnsi="Arial" w:cs="Arial"/>
      <w:b/>
      <w:bCs/>
      <w:sz w:val="28"/>
      <w:szCs w:val="28"/>
      <w:lang w:val="en-US"/>
    </w:rPr>
  </w:style>
  <w:style w:type="character" w:customStyle="1" w:styleId="berschrift3Zchn">
    <w:name w:val="Überschrift 3 Zchn"/>
    <w:basedOn w:val="Absatz-Standardschriftart"/>
    <w:link w:val="berschrift3"/>
    <w:uiPriority w:val="9"/>
    <w:semiHidden/>
    <w:rsid w:val="00AD49B6"/>
    <w:rPr>
      <w:rFonts w:asciiTheme="majorHAnsi" w:eastAsiaTheme="majorEastAsia" w:hAnsiTheme="majorHAnsi" w:cstheme="majorBidi"/>
      <w:color w:val="243F60" w:themeColor="accent1" w:themeShade="7F"/>
      <w:sz w:val="24"/>
      <w:szCs w:val="24"/>
    </w:rPr>
  </w:style>
  <w:style w:type="character" w:styleId="Kommentarzeichen">
    <w:name w:val="annotation reference"/>
    <w:basedOn w:val="Absatz-Standardschriftart"/>
    <w:uiPriority w:val="99"/>
    <w:semiHidden/>
    <w:unhideWhenUsed/>
    <w:rsid w:val="00FC6E30"/>
    <w:rPr>
      <w:sz w:val="16"/>
      <w:szCs w:val="16"/>
    </w:rPr>
  </w:style>
  <w:style w:type="paragraph" w:styleId="Kommentartext">
    <w:name w:val="annotation text"/>
    <w:basedOn w:val="Standard"/>
    <w:link w:val="KommentartextZchn"/>
    <w:semiHidden/>
    <w:unhideWhenUsed/>
    <w:rsid w:val="00FC6E30"/>
    <w:rPr>
      <w:sz w:val="20"/>
    </w:rPr>
  </w:style>
  <w:style w:type="character" w:customStyle="1" w:styleId="KommentartextZchn">
    <w:name w:val="Kommentartext Zchn"/>
    <w:basedOn w:val="Absatz-Standardschriftart"/>
    <w:link w:val="Kommentartext"/>
    <w:semiHidden/>
    <w:rsid w:val="00FC6E30"/>
    <w:rPr>
      <w:rFonts w:ascii="Times New Roman" w:eastAsia="Times New Roman" w:hAnsi="Times New Roman" w:cs="Times New Roman"/>
      <w:sz w:val="20"/>
      <w:szCs w:val="20"/>
    </w:rPr>
  </w:style>
  <w:style w:type="paragraph" w:styleId="Kommentarthema">
    <w:name w:val="annotation subject"/>
    <w:basedOn w:val="Kommentartext"/>
    <w:next w:val="Kommentartext"/>
    <w:link w:val="KommentarthemaZchn"/>
    <w:uiPriority w:val="99"/>
    <w:semiHidden/>
    <w:unhideWhenUsed/>
    <w:rsid w:val="00FC6E30"/>
    <w:rPr>
      <w:b/>
      <w:bCs/>
    </w:rPr>
  </w:style>
  <w:style w:type="character" w:customStyle="1" w:styleId="KommentarthemaZchn">
    <w:name w:val="Kommentarthema Zchn"/>
    <w:basedOn w:val="KommentartextZchn"/>
    <w:link w:val="Kommentarthema"/>
    <w:uiPriority w:val="99"/>
    <w:semiHidden/>
    <w:rsid w:val="00FC6E30"/>
    <w:rPr>
      <w:rFonts w:ascii="Times New Roman" w:eastAsia="Times New Roman" w:hAnsi="Times New Roman" w:cs="Times New Roman"/>
      <w:b/>
      <w:bCs/>
      <w:sz w:val="20"/>
      <w:szCs w:val="20"/>
    </w:rPr>
  </w:style>
  <w:style w:type="table" w:customStyle="1" w:styleId="Tabellenraster1">
    <w:name w:val="Tabellenraster1"/>
    <w:basedOn w:val="NormaleTabelle"/>
    <w:uiPriority w:val="39"/>
    <w:rsid w:val="00C966FF"/>
    <w:pPr>
      <w:spacing w:after="0" w:line="240" w:lineRule="auto"/>
    </w:pPr>
    <w:rPr>
      <w:rFonts w:ascii="Times New Roman" w:eastAsia="Times New Roman" w:hAnsi="Times New Roman" w:cs="Times New Roman"/>
      <w:sz w:val="20"/>
      <w:szCs w:val="20"/>
      <w:lang w:eastAsia="de-D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berschrift2Zchn">
    <w:name w:val="Überschrift 2 Zchn"/>
    <w:basedOn w:val="Absatz-Standardschriftart"/>
    <w:link w:val="berschrift2"/>
    <w:uiPriority w:val="9"/>
    <w:rsid w:val="002F53B4"/>
    <w:rPr>
      <w:rFonts w:asciiTheme="majorHAnsi" w:eastAsiaTheme="majorEastAsia" w:hAnsiTheme="majorHAnsi" w:cstheme="majorBidi"/>
      <w:color w:val="365F91" w:themeColor="accent1" w:themeShade="BF"/>
      <w:sz w:val="26"/>
      <w:szCs w:val="26"/>
    </w:rPr>
  </w:style>
  <w:style w:type="table" w:customStyle="1" w:styleId="Tabellenraster11">
    <w:name w:val="Tabellenraster11"/>
    <w:basedOn w:val="NormaleTabelle"/>
    <w:next w:val="Tabellenraster"/>
    <w:uiPriority w:val="39"/>
    <w:rsid w:val="008843F7"/>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37518311">
      <w:bodyDiv w:val="1"/>
      <w:marLeft w:val="0"/>
      <w:marRight w:val="0"/>
      <w:marTop w:val="0"/>
      <w:marBottom w:val="0"/>
      <w:divBdr>
        <w:top w:val="none" w:sz="0" w:space="0" w:color="auto"/>
        <w:left w:val="none" w:sz="0" w:space="0" w:color="auto"/>
        <w:bottom w:val="none" w:sz="0" w:space="0" w:color="auto"/>
        <w:right w:val="none" w:sz="0" w:space="0" w:color="auto"/>
      </w:divBdr>
    </w:div>
    <w:div w:id="643392739">
      <w:bodyDiv w:val="1"/>
      <w:marLeft w:val="0"/>
      <w:marRight w:val="0"/>
      <w:marTop w:val="0"/>
      <w:marBottom w:val="0"/>
      <w:divBdr>
        <w:top w:val="none" w:sz="0" w:space="0" w:color="auto"/>
        <w:left w:val="none" w:sz="0" w:space="0" w:color="auto"/>
        <w:bottom w:val="none" w:sz="0" w:space="0" w:color="auto"/>
        <w:right w:val="none" w:sz="0" w:space="0" w:color="auto"/>
      </w:divBdr>
    </w:div>
    <w:div w:id="1509634914">
      <w:bodyDiv w:val="1"/>
      <w:marLeft w:val="0"/>
      <w:marRight w:val="0"/>
      <w:marTop w:val="0"/>
      <w:marBottom w:val="0"/>
      <w:divBdr>
        <w:top w:val="none" w:sz="0" w:space="0" w:color="auto"/>
        <w:left w:val="none" w:sz="0" w:space="0" w:color="auto"/>
        <w:bottom w:val="none" w:sz="0" w:space="0" w:color="auto"/>
        <w:right w:val="none" w:sz="0" w:space="0" w:color="auto"/>
      </w:divBdr>
    </w:div>
    <w:div w:id="183310801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eader" Target="header1.xml"/><Relationship Id="rId3" Type="http://schemas.openxmlformats.org/officeDocument/2006/relationships/customXml" Target="../customXml/item3.xml"/><Relationship Id="rId7" Type="http://schemas.openxmlformats.org/officeDocument/2006/relationships/styles" Target="styles.xml"/><Relationship Id="rId12" Type="http://schemas.openxmlformats.org/officeDocument/2006/relationships/image" Target="media/image1.jpeg"/><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glossaryDocument" Target="glossary/document.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fontTable" Target="fontTable.xml"/><Relationship Id="rId10" Type="http://schemas.openxmlformats.org/officeDocument/2006/relationships/footnotes" Target="footnotes.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footer" Target="footer1.xml"/></Relationships>
</file>

<file path=word/_rels/header1.xml.rels><?xml version="1.0" encoding="UTF-8" standalone="yes"?>
<Relationships xmlns="http://schemas.openxmlformats.org/package/2006/relationships"><Relationship Id="rId1" Type="http://schemas.openxmlformats.org/officeDocument/2006/relationships/image" Target="media/image2.jpe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588DB19477E34594A174CC0BAB1283EE"/>
        <w:category>
          <w:name w:val="Allgemein"/>
          <w:gallery w:val="placeholder"/>
        </w:category>
        <w:types>
          <w:type w:val="bbPlcHdr"/>
        </w:types>
        <w:behaviors>
          <w:behavior w:val="content"/>
        </w:behaviors>
        <w:guid w:val="{DB9A383E-1637-44D6-A2DB-E4441CFE13A4}"/>
      </w:docPartPr>
      <w:docPartBody>
        <w:p w:rsidR="00231513" w:rsidRDefault="002D4D92" w:rsidP="002D4D92">
          <w:pPr>
            <w:pStyle w:val="588DB19477E34594A174CC0BAB1283EE"/>
          </w:pPr>
          <w:r w:rsidRPr="00671BEB">
            <w:rPr>
              <w:rStyle w:val="Platzhaltertext"/>
            </w:rPr>
            <w:t>Klicken Sie hier, um Text einzugeben.</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9999999">
    <w:altName w:val="Cambria"/>
    <w:panose1 w:val="00000000000000000000"/>
    <w:charset w:val="00"/>
    <w:family w:val="roman"/>
    <w:notTrueType/>
    <w:pitch w:val="default"/>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Arial Narrow">
    <w:panose1 w:val="020B0606020202030204"/>
    <w:charset w:val="00"/>
    <w:family w:val="swiss"/>
    <w:pitch w:val="variable"/>
    <w:sig w:usb0="00000287" w:usb1="00000800" w:usb2="00000000" w:usb3="00000000" w:csb0="0000009F" w:csb1="00000000"/>
  </w:font>
  <w:font w:name="Calibri">
    <w:panose1 w:val="020F0502020204030204"/>
    <w:charset w:val="00"/>
    <w:family w:val="swiss"/>
    <w:pitch w:val="variable"/>
    <w:sig w:usb0="E4002EFF" w:usb1="C2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175543"/>
    <w:rsid w:val="00175543"/>
    <w:rsid w:val="00231513"/>
    <w:rsid w:val="002D4D92"/>
    <w:rsid w:val="003235FB"/>
    <w:rsid w:val="0035578F"/>
    <w:rsid w:val="00457739"/>
    <w:rsid w:val="006924FF"/>
    <w:rsid w:val="006F20AB"/>
    <w:rsid w:val="00904198"/>
    <w:rsid w:val="009225EB"/>
    <w:rsid w:val="00A42AD5"/>
    <w:rsid w:val="00A50CF8"/>
  </w:rsids>
  <m:mathPr>
    <m:mathFont m:val="Cambria Math"/>
    <m:brkBin m:val="before"/>
    <m:brkBinSub m:val="--"/>
    <m:smallFrac m:val="0"/>
    <m:dispDef/>
    <m:lMargin m:val="0"/>
    <m:rMargin m:val="0"/>
    <m:defJc m:val="centerGroup"/>
    <m:wrapIndent m:val="1440"/>
    <m:intLim m:val="subSup"/>
    <m:naryLim m:val="undOvr"/>
  </m:mathPr>
  <w:themeFontLang w:val="de-D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de-DE" w:eastAsia="de-DE"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rd">
    <w:name w:val="Normal"/>
    <w:qFormat/>
  </w:style>
  <w:style w:type="character" w:default="1" w:styleId="Absatz-Standardschriftart">
    <w:name w:val="Default Paragraph Font"/>
    <w:uiPriority w:val="1"/>
    <w:semiHidden/>
    <w:unhideWhenUsed/>
  </w:style>
  <w:style w:type="table" w:default="1" w:styleId="NormaleTabelle">
    <w:name w:val="Normal Table"/>
    <w:uiPriority w:val="99"/>
    <w:semiHidden/>
    <w:unhideWhenUsed/>
    <w:tblPr>
      <w:tblInd w:w="0" w:type="dxa"/>
      <w:tblCellMar>
        <w:top w:w="0" w:type="dxa"/>
        <w:left w:w="108" w:type="dxa"/>
        <w:bottom w:w="0" w:type="dxa"/>
        <w:right w:w="108" w:type="dxa"/>
      </w:tblCellMar>
    </w:tblPr>
  </w:style>
  <w:style w:type="numbering" w:default="1" w:styleId="KeineListe">
    <w:name w:val="No List"/>
    <w:uiPriority w:val="99"/>
    <w:semiHidden/>
    <w:unhideWhenUsed/>
  </w:style>
  <w:style w:type="character" w:styleId="Platzhaltertext">
    <w:name w:val="Placeholder Text"/>
    <w:basedOn w:val="Absatz-Standardschriftart"/>
    <w:uiPriority w:val="99"/>
    <w:semiHidden/>
    <w:rsid w:val="002D4D92"/>
    <w:rPr>
      <w:color w:val="808080"/>
    </w:rPr>
  </w:style>
  <w:style w:type="paragraph" w:customStyle="1" w:styleId="588DB19477E34594A174CC0BAB1283EE">
    <w:name w:val="588DB19477E34594A174CC0BAB1283EE"/>
    <w:rsid w:val="002D4D92"/>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Larissa">
  <a:themeElements>
    <a:clrScheme name="Larissa">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Larissa">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t:contentTypeSchema xmlns:ct="http://schemas.microsoft.com/office/2006/metadata/contentType" xmlns:ma="http://schemas.microsoft.com/office/2006/metadata/properties/metaAttributes" ct:_="" ma:_="" ma:contentTypeName="Dokument" ma:contentTypeID="0x010100F4AFF5A20829294B9B4ED8406414A7E9" ma:contentTypeVersion="2" ma:contentTypeDescription="Ein neues Dokument erstellen." ma:contentTypeScope="" ma:versionID="3ce84de88168bc0466f0bc83096a522a">
  <xsd:schema xmlns:xsd="http://www.w3.org/2001/XMLSchema" xmlns:xs="http://www.w3.org/2001/XMLSchema" xmlns:p="http://schemas.microsoft.com/office/2006/metadata/properties" xmlns:ns2="9a508918-7804-4d23-ab44-877319a38df9" targetNamespace="http://schemas.microsoft.com/office/2006/metadata/properties" ma:root="true" ma:fieldsID="ab0c6108a9970a806c4386037a11fa70" ns2:_="">
    <xsd:import namespace="9a508918-7804-4d23-ab44-877319a38df9"/>
    <xsd:element name="properties">
      <xsd:complexType>
        <xsd:sequence>
          <xsd:element name="documentManagement">
            <xsd:complexType>
              <xsd:all>
                <xsd:element ref="ns2:_dlc_DocId" minOccurs="0"/>
                <xsd:element ref="ns2:_dlc_DocIdUrl" minOccurs="0"/>
                <xsd:element ref="ns2:_dlc_DocIdPersistId" minOccurs="0"/>
                <xsd:element ref="ns2:ESLAddDocumentID" minOccurs="0"/>
                <xsd:element ref="ns2: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a508918-7804-4d23-ab44-877319a38df9" elementFormDefault="qualified">
    <xsd:import namespace="http://schemas.microsoft.com/office/2006/documentManagement/types"/>
    <xsd:import namespace="http://schemas.microsoft.com/office/infopath/2007/PartnerControls"/>
    <xsd:element name="_dlc_DocId" ma:index="8" nillable="true" ma:displayName="Wert der Dokument-ID" ma:description="Der Wert der diesem Element zugewiesenen Dokument-ID." ma:internalName="_dlc_DocId" ma:readOnly="true">
      <xsd:simpleType>
        <xsd:restriction base="dms:Text"/>
      </xsd:simpleType>
    </xsd:element>
    <xsd:element name="_dlc_DocIdUrl" ma:index="9" nillable="true" ma:displayName="Dokument-ID" ma:description="Permanenter Hyperlink zu diesem Dok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Beständige ID" ma:description="ID beim Hinzufügen beibehalten." ma:hidden="true" ma:internalName="_dlc_DocIdPersistId" ma:readOnly="true">
      <xsd:simpleType>
        <xsd:restriction base="dms:Boolean"/>
      </xsd:simpleType>
    </xsd:element>
    <xsd:element name="ESLAddDocumentID" ma:index="11" nillable="true" ma:displayName="DocID" ma:default="NotAdded" ma:format="Dropdown" ma:internalName="ESLAddDocumentID" ma:readOnly="false">
      <xsd:simpleType>
        <xsd:restriction base="dms:Choice">
          <xsd:enumeration value="Added"/>
          <xsd:enumeration value="NotAdded"/>
        </xsd:restriction>
      </xsd:simpleType>
    </xsd:element>
    <xsd:element name="SharedWithUsers" ma:index="12" nillable="true" ma:displayName="Freigegeben für"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altstyp"/>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_dlc_DocId xmlns="9a508918-7804-4d23-ab44-877319a38df9">M16171343-9929-122</_dlc_DocId>
    <ESLAddDocumentID xmlns="9a508918-7804-4d23-ab44-877319a38df9">NotAdded</ESLAddDocumentID>
    <_dlc_DocIdUrl xmlns="9a508918-7804-4d23-ab44-877319a38df9">
      <Url>https://esl.deiapps.kpmg.com/matters/16171343/_layouts/15/DocIdRedir.aspx?ID=M16171343-9929-122</Url>
      <Description>M16171343-9929-122</Description>
    </_dlc_DocIdUrl>
  </documentManagement>
</p:properties>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A945E427-F139-41CF-9D48-02B055CA823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a508918-7804-4d23-ab44-877319a38df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75704E6-A429-4346-AEEC-2E8274B5DE78}">
  <ds:schemaRefs>
    <ds:schemaRef ds:uri="http://schemas.openxmlformats.org/officeDocument/2006/bibliography"/>
  </ds:schemaRefs>
</ds:datastoreItem>
</file>

<file path=customXml/itemProps3.xml><?xml version="1.0" encoding="utf-8"?>
<ds:datastoreItem xmlns:ds="http://schemas.openxmlformats.org/officeDocument/2006/customXml" ds:itemID="{4DD99267-2904-4D62-807C-515EED93B38A}">
  <ds:schemaRefs>
    <ds:schemaRef ds:uri="http://schemas.microsoft.com/sharepoint/v3/contenttype/forms"/>
  </ds:schemaRefs>
</ds:datastoreItem>
</file>

<file path=customXml/itemProps4.xml><?xml version="1.0" encoding="utf-8"?>
<ds:datastoreItem xmlns:ds="http://schemas.openxmlformats.org/officeDocument/2006/customXml" ds:itemID="{B0AB47B0-5AA5-4FD7-A686-0A162DCBBC87}">
  <ds:schemaRefs>
    <ds:schemaRef ds:uri="http://schemas.microsoft.com/office/2006/documentManagement/types"/>
    <ds:schemaRef ds:uri="http://schemas.microsoft.com/office/2006/metadata/properties"/>
    <ds:schemaRef ds:uri="http://purl.org/dc/dcmitype/"/>
    <ds:schemaRef ds:uri="9a508918-7804-4d23-ab44-877319a38df9"/>
    <ds:schemaRef ds:uri="http://purl.org/dc/terms/"/>
    <ds:schemaRef ds:uri="http://schemas.microsoft.com/office/infopath/2007/PartnerControls"/>
    <ds:schemaRef ds:uri="http://schemas.openxmlformats.org/package/2006/metadata/core-properties"/>
    <ds:schemaRef ds:uri="http://www.w3.org/XML/1998/namespace"/>
    <ds:schemaRef ds:uri="http://purl.org/dc/elements/1.1/"/>
  </ds:schemaRefs>
</ds:datastoreItem>
</file>

<file path=customXml/itemProps5.xml><?xml version="1.0" encoding="utf-8"?>
<ds:datastoreItem xmlns:ds="http://schemas.openxmlformats.org/officeDocument/2006/customXml" ds:itemID="{2AC48EFE-3B28-4C32-A586-9556748A043D}">
  <ds:schemaRefs>
    <ds:schemaRef ds:uri="http://schemas.microsoft.com/sharepoint/events"/>
  </ds:schemaRefs>
</ds:datastoreItem>
</file>

<file path=docMetadata/LabelInfo.xml><?xml version="1.0" encoding="utf-8"?>
<clbl:labelList xmlns:clbl="http://schemas.microsoft.com/office/2020/mipLabelMetadata">
  <clbl:label id="{766720fd-d54c-4893-b2ff-626a5561c616}" enabled="1" method="Standard" siteId="{f8401dcb-ff32-438e-9290-7d2b0276ad4d}" contentBits="0" removed="0"/>
</clbl:labelList>
</file>

<file path=docProps/app.xml><?xml version="1.0" encoding="utf-8"?>
<Properties xmlns="http://schemas.openxmlformats.org/officeDocument/2006/extended-properties" xmlns:vt="http://schemas.openxmlformats.org/officeDocument/2006/docPropsVTypes">
  <Template>Normal.dotm</Template>
  <TotalTime>0</TotalTime>
  <Pages>3</Pages>
  <Words>382</Words>
  <Characters>2726</Characters>
  <Application>Microsoft Office Word</Application>
  <DocSecurity>0</DocSecurity>
  <Lines>104</Lines>
  <Paragraphs>38</Paragraphs>
  <ScaleCrop>false</ScaleCrop>
  <HeadingPairs>
    <vt:vector size="2" baseType="variant">
      <vt:variant>
        <vt:lpstr>Titel</vt:lpstr>
      </vt:variant>
      <vt:variant>
        <vt:i4>1</vt:i4>
      </vt:variant>
    </vt:vector>
  </HeadingPairs>
  <TitlesOfParts>
    <vt:vector size="1" baseType="lpstr">
      <vt:lpstr/>
    </vt:vector>
  </TitlesOfParts>
  <Company/>
  <LinksUpToDate>false</LinksUpToDate>
  <CharactersWithSpaces>3070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
  <cp:revision>1</cp:revision>
  <dcterms:created xsi:type="dcterms:W3CDTF">2020-10-14T17:55:00Z</dcterms:created>
  <dcterms:modified xsi:type="dcterms:W3CDTF">2026-03-06T12:54:00Z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0x010100F4AFF5A20829294B9B4ED8406414A7E9</vt:lpwstr>
  </property>
  <property fmtid="{D5CDD505-2E9C-101B-9397-08002B2CF9AE}" pid="3" name="_dlc_DocIdItemGuid">
    <vt:lpwstr>fb4e6abc-8ca4-4f1d-953d-3047726eb7af</vt:lpwstr>
  </property>
</Properties>
</file>