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4EFBB4C" w14:textId="4BA5EE60" w:rsidR="00BB5C9D" w:rsidRDefault="00341986" w:rsidP="00C5618D">
      <w:pPr>
        <w:spacing w:line="360" w:lineRule="auto"/>
        <w:contextualSpacing/>
        <w:jc w:val="left"/>
        <w:rPr>
          <w:rFonts w:ascii="Arial" w:hAnsi="Arial" w:cs="Arial"/>
        </w:rPr>
      </w:pPr>
      <w:r>
        <w:rPr>
          <w:rFonts w:cs="Arial"/>
          <w:noProof/>
          <w:lang w:eastAsia="de-DE"/>
        </w:rPr>
        <w:drawing>
          <wp:anchor distT="0" distB="0" distL="114300" distR="114300" simplePos="0" relativeHeight="251949056" behindDoc="0" locked="0" layoutInCell="1" allowOverlap="1" wp14:anchorId="37B6C8E5" wp14:editId="6559F416">
            <wp:simplePos x="0" y="0"/>
            <wp:positionH relativeFrom="margin">
              <wp:posOffset>2019300</wp:posOffset>
            </wp:positionH>
            <wp:positionV relativeFrom="paragraph">
              <wp:posOffset>-485775</wp:posOffset>
            </wp:positionV>
            <wp:extent cx="1719709" cy="480060"/>
            <wp:effectExtent l="0" t="0" r="0" b="0"/>
            <wp:wrapNone/>
            <wp:docPr id="5" name="Bild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cstate="print">
                      <a:extLst>
                        <a:ext uri="{28A0092B-C50C-407E-A947-70E740481C1C}">
                          <a14:useLocalDpi xmlns:a14="http://schemas.microsoft.com/office/drawing/2010/main" val="0"/>
                        </a:ext>
                      </a:extLst>
                    </a:blip>
                    <a:stretch>
                      <a:fillRect/>
                    </a:stretch>
                  </pic:blipFill>
                  <pic:spPr bwMode="auto">
                    <a:xfrm>
                      <a:off x="0" y="0"/>
                      <a:ext cx="1719709" cy="480060"/>
                    </a:xfrm>
                    <a:prstGeom prst="rect">
                      <a:avLst/>
                    </a:prstGeom>
                    <a:noFill/>
                  </pic:spPr>
                </pic:pic>
              </a:graphicData>
            </a:graphic>
            <wp14:sizeRelH relativeFrom="margin">
              <wp14:pctWidth>0</wp14:pctWidth>
            </wp14:sizeRelH>
            <wp14:sizeRelV relativeFrom="margin">
              <wp14:pctHeight>0</wp14:pctHeight>
            </wp14:sizeRelV>
          </wp:anchor>
        </w:drawing>
      </w:r>
    </w:p>
    <w:p w14:paraId="29FC0B6E" w14:textId="77777777" w:rsidR="00470FCF" w:rsidRDefault="00470FCF" w:rsidP="00C5618D">
      <w:pPr>
        <w:spacing w:line="360" w:lineRule="auto"/>
        <w:contextualSpacing/>
        <w:jc w:val="left"/>
        <w:rPr>
          <w:rFonts w:ascii="Arial" w:hAnsi="Arial" w:cs="Arial"/>
        </w:rPr>
      </w:pPr>
    </w:p>
    <w:tbl>
      <w:tblPr>
        <w:tblStyle w:val="Tabellenraster"/>
        <w:tblW w:w="0" w:type="auto"/>
        <w:tblInd w:w="7054" w:type="dxa"/>
        <w:tblLook w:val="04A0" w:firstRow="1" w:lastRow="0" w:firstColumn="1" w:lastColumn="0" w:noHBand="0" w:noVBand="1"/>
      </w:tblPr>
      <w:tblGrid>
        <w:gridCol w:w="1984"/>
      </w:tblGrid>
      <w:tr w:rsidR="00470FCF" w14:paraId="5075521A" w14:textId="77777777" w:rsidTr="00C5618D">
        <w:trPr>
          <w:trHeight w:val="680"/>
        </w:trPr>
        <w:tc>
          <w:tcPr>
            <w:tcW w:w="1984" w:type="dxa"/>
            <w:vAlign w:val="center"/>
          </w:tcPr>
          <w:p w14:paraId="1F1A5681" w14:textId="4C443A35" w:rsidR="00470FCF" w:rsidRDefault="00130973" w:rsidP="00C5618D">
            <w:pPr>
              <w:contextualSpacing/>
              <w:jc w:val="center"/>
              <w:rPr>
                <w:rFonts w:ascii="Arial" w:hAnsi="Arial" w:cs="Arial"/>
              </w:rPr>
            </w:pPr>
            <w:r w:rsidRPr="003B1C10">
              <w:rPr>
                <w:rFonts w:ascii="Arial" w:hAnsi="Arial" w:cs="Arial"/>
                <w:b/>
                <w:sz w:val="28"/>
                <w:szCs w:val="28"/>
              </w:rPr>
              <w:t>Anlage A</w:t>
            </w:r>
            <w:r w:rsidR="001A51D8" w:rsidRPr="003B1C10">
              <w:rPr>
                <w:rFonts w:ascii="Arial" w:hAnsi="Arial" w:cs="Arial"/>
                <w:b/>
                <w:sz w:val="28"/>
                <w:szCs w:val="28"/>
              </w:rPr>
              <w:t>09</w:t>
            </w:r>
          </w:p>
        </w:tc>
      </w:tr>
    </w:tbl>
    <w:p w14:paraId="2E83BB14" w14:textId="77777777" w:rsidR="00470FCF" w:rsidRDefault="00470FCF" w:rsidP="00C5618D">
      <w:pPr>
        <w:spacing w:line="360" w:lineRule="auto"/>
        <w:contextualSpacing/>
        <w:jc w:val="left"/>
        <w:rPr>
          <w:rFonts w:ascii="Arial" w:hAnsi="Arial" w:cs="Arial"/>
        </w:rPr>
      </w:pPr>
    </w:p>
    <w:p w14:paraId="0EACB00E" w14:textId="77777777" w:rsidR="00470FCF" w:rsidRDefault="00470FCF" w:rsidP="00C5618D">
      <w:pPr>
        <w:spacing w:line="360" w:lineRule="auto"/>
        <w:contextualSpacing/>
        <w:jc w:val="left"/>
        <w:rPr>
          <w:rFonts w:ascii="Arial" w:hAnsi="Arial" w:cs="Arial"/>
        </w:rPr>
      </w:pPr>
    </w:p>
    <w:p w14:paraId="69187C5E" w14:textId="77777777" w:rsidR="00470FCF" w:rsidRDefault="00470FCF" w:rsidP="00C5618D">
      <w:pPr>
        <w:spacing w:line="360" w:lineRule="auto"/>
        <w:contextualSpacing/>
        <w:jc w:val="left"/>
        <w:rPr>
          <w:rFonts w:ascii="Arial" w:hAnsi="Arial" w:cs="Arial"/>
        </w:rPr>
      </w:pPr>
    </w:p>
    <w:p w14:paraId="4215F78B" w14:textId="77777777" w:rsidR="00470FCF" w:rsidRDefault="00470FCF" w:rsidP="00C5618D">
      <w:pPr>
        <w:spacing w:line="360" w:lineRule="auto"/>
        <w:contextualSpacing/>
        <w:jc w:val="left"/>
        <w:rPr>
          <w:rFonts w:ascii="Arial" w:hAnsi="Arial" w:cs="Arial"/>
        </w:rPr>
      </w:pPr>
    </w:p>
    <w:p w14:paraId="17B9825A" w14:textId="26138C2F" w:rsidR="008E76FD" w:rsidRPr="00681206" w:rsidRDefault="001A51D8" w:rsidP="00C5618D">
      <w:pPr>
        <w:spacing w:line="360" w:lineRule="auto"/>
        <w:ind w:left="1809" w:right="1701"/>
        <w:jc w:val="center"/>
        <w:rPr>
          <w:rFonts w:ascii="Arial" w:hAnsi="Arial" w:cs="Arial"/>
          <w:b/>
          <w:sz w:val="28"/>
          <w:szCs w:val="28"/>
        </w:rPr>
      </w:pPr>
      <w:r>
        <w:rPr>
          <w:rFonts w:ascii="Arial" w:hAnsi="Arial" w:cs="Arial"/>
          <w:b/>
          <w:sz w:val="28"/>
          <w:szCs w:val="28"/>
        </w:rPr>
        <w:t>Erklärung zum Nichtvorliegen eines Russlandbezuges</w:t>
      </w:r>
    </w:p>
    <w:p w14:paraId="6E03F85E" w14:textId="77777777" w:rsidR="008E76FD" w:rsidRPr="00C5618D" w:rsidRDefault="008E76FD" w:rsidP="00C5618D">
      <w:pPr>
        <w:pStyle w:val="Textkrper"/>
        <w:spacing w:before="0" w:after="0" w:line="360" w:lineRule="auto"/>
        <w:rPr>
          <w:rFonts w:ascii="Arial" w:hAnsi="Arial" w:cs="Arial"/>
          <w:b/>
          <w:sz w:val="28"/>
          <w:szCs w:val="28"/>
        </w:rPr>
      </w:pPr>
    </w:p>
    <w:p w14:paraId="4B114564" w14:textId="77777777" w:rsidR="00F945D7" w:rsidRPr="00F945D7" w:rsidRDefault="00F945D7" w:rsidP="00C5618D">
      <w:pPr>
        <w:spacing w:line="360" w:lineRule="auto"/>
        <w:jc w:val="center"/>
        <w:rPr>
          <w:rFonts w:ascii="Arial" w:hAnsi="Arial" w:cs="Arial"/>
          <w:b/>
          <w:sz w:val="24"/>
          <w:szCs w:val="24"/>
        </w:rPr>
      </w:pPr>
      <w:r w:rsidRPr="00F945D7">
        <w:rPr>
          <w:rFonts w:ascii="Arial" w:hAnsi="Arial" w:cs="Arial"/>
          <w:b/>
          <w:sz w:val="24"/>
          <w:szCs w:val="24"/>
        </w:rPr>
        <w:t xml:space="preserve">zum Vergabeverfahren </w:t>
      </w:r>
    </w:p>
    <w:p w14:paraId="34BE0429" w14:textId="5B3BF4CB" w:rsidR="00BE2403" w:rsidRPr="00BE2403" w:rsidRDefault="00BE2403" w:rsidP="00063242">
      <w:pPr>
        <w:spacing w:line="360" w:lineRule="auto"/>
        <w:jc w:val="center"/>
        <w:rPr>
          <w:rFonts w:ascii="Arial" w:hAnsi="Arial" w:cs="Arial"/>
          <w:b/>
          <w:sz w:val="24"/>
          <w:szCs w:val="24"/>
        </w:rPr>
      </w:pPr>
      <w:r w:rsidRPr="00BE2403">
        <w:rPr>
          <w:rFonts w:ascii="Arial" w:hAnsi="Arial" w:cs="Arial"/>
          <w:b/>
          <w:sz w:val="24"/>
          <w:szCs w:val="24"/>
        </w:rPr>
        <w:t xml:space="preserve">über die </w:t>
      </w:r>
      <w:r w:rsidR="00063242" w:rsidRPr="00063242">
        <w:rPr>
          <w:rFonts w:ascii="Arial" w:hAnsi="Arial" w:cs="Arial"/>
          <w:b/>
          <w:sz w:val="24"/>
          <w:szCs w:val="24"/>
        </w:rPr>
        <w:t>Lieferung von Reifen für die Stadtbusflotte der ViP Verkehrsbetrieb Potsdam GmbH</w:t>
      </w:r>
    </w:p>
    <w:p w14:paraId="454F4FEE" w14:textId="566CED39" w:rsidR="00470FCF" w:rsidRDefault="00BE2403" w:rsidP="00BE2403">
      <w:pPr>
        <w:spacing w:line="360" w:lineRule="auto"/>
        <w:jc w:val="center"/>
        <w:rPr>
          <w:rFonts w:ascii="Arial" w:hAnsi="Arial" w:cs="Arial"/>
          <w:b/>
          <w:sz w:val="24"/>
          <w:szCs w:val="24"/>
        </w:rPr>
      </w:pPr>
      <w:r w:rsidRPr="00BE2403">
        <w:rPr>
          <w:rFonts w:ascii="Arial" w:hAnsi="Arial" w:cs="Arial"/>
          <w:b/>
          <w:sz w:val="24"/>
          <w:szCs w:val="24"/>
        </w:rPr>
        <w:t>(„</w:t>
      </w:r>
      <w:r w:rsidR="00063242" w:rsidRPr="00063242">
        <w:rPr>
          <w:rFonts w:ascii="Arial" w:hAnsi="Arial" w:cs="Arial"/>
          <w:b/>
          <w:sz w:val="24"/>
          <w:szCs w:val="24"/>
        </w:rPr>
        <w:t>Busreifen</w:t>
      </w:r>
      <w:r w:rsidRPr="00BE2403">
        <w:rPr>
          <w:rFonts w:ascii="Arial" w:hAnsi="Arial" w:cs="Arial"/>
          <w:b/>
          <w:sz w:val="24"/>
          <w:szCs w:val="24"/>
        </w:rPr>
        <w:t>")</w:t>
      </w:r>
    </w:p>
    <w:p w14:paraId="36E2E6B1" w14:textId="39B8F3FC" w:rsidR="00317A8C" w:rsidRDefault="00317A8C" w:rsidP="00C5618D">
      <w:pPr>
        <w:spacing w:line="360" w:lineRule="auto"/>
        <w:jc w:val="center"/>
        <w:rPr>
          <w:rFonts w:ascii="Arial" w:hAnsi="Arial" w:cs="Arial"/>
          <w:b/>
          <w:sz w:val="24"/>
          <w:szCs w:val="24"/>
        </w:rPr>
      </w:pPr>
    </w:p>
    <w:p w14:paraId="0774E2AB" w14:textId="2ED5DF68" w:rsidR="00317A8C" w:rsidRDefault="00317A8C" w:rsidP="00C5618D">
      <w:pPr>
        <w:spacing w:line="360" w:lineRule="auto"/>
        <w:jc w:val="center"/>
        <w:rPr>
          <w:rFonts w:ascii="Arial" w:hAnsi="Arial" w:cs="Arial"/>
          <w:b/>
          <w:sz w:val="24"/>
          <w:szCs w:val="24"/>
        </w:rPr>
      </w:pPr>
      <w:r w:rsidRPr="00317A8C">
        <w:rPr>
          <w:rFonts w:ascii="Arial" w:hAnsi="Arial" w:cs="Arial"/>
          <w:b/>
          <w:sz w:val="24"/>
          <w:szCs w:val="24"/>
        </w:rPr>
        <w:t xml:space="preserve">Vergabenummer </w:t>
      </w:r>
      <w:r w:rsidR="00BE2403" w:rsidRPr="00BE2403">
        <w:rPr>
          <w:rFonts w:ascii="Arial" w:hAnsi="Arial" w:cs="Arial"/>
          <w:b/>
          <w:sz w:val="24"/>
          <w:szCs w:val="24"/>
        </w:rPr>
        <w:t>0</w:t>
      </w:r>
      <w:r w:rsidR="00063242">
        <w:rPr>
          <w:rFonts w:ascii="Arial" w:hAnsi="Arial" w:cs="Arial"/>
          <w:b/>
          <w:sz w:val="24"/>
          <w:szCs w:val="24"/>
        </w:rPr>
        <w:t>2</w:t>
      </w:r>
      <w:r w:rsidR="00BE2403" w:rsidRPr="00BE2403">
        <w:rPr>
          <w:rFonts w:ascii="Arial" w:hAnsi="Arial" w:cs="Arial"/>
          <w:b/>
          <w:sz w:val="24"/>
          <w:szCs w:val="24"/>
        </w:rPr>
        <w:t>_2</w:t>
      </w:r>
      <w:r w:rsidR="00063242">
        <w:rPr>
          <w:rFonts w:ascii="Arial" w:hAnsi="Arial" w:cs="Arial"/>
          <w:b/>
          <w:sz w:val="24"/>
          <w:szCs w:val="24"/>
        </w:rPr>
        <w:t>6</w:t>
      </w:r>
      <w:r w:rsidR="00BE2403" w:rsidRPr="00BE2403">
        <w:rPr>
          <w:rFonts w:ascii="Arial" w:hAnsi="Arial" w:cs="Arial"/>
          <w:b/>
          <w:sz w:val="24"/>
          <w:szCs w:val="24"/>
        </w:rPr>
        <w:t>0</w:t>
      </w:r>
      <w:r w:rsidR="00063242">
        <w:rPr>
          <w:rFonts w:ascii="Arial" w:hAnsi="Arial" w:cs="Arial"/>
          <w:b/>
          <w:sz w:val="24"/>
          <w:szCs w:val="24"/>
        </w:rPr>
        <w:t>107</w:t>
      </w:r>
      <w:r w:rsidR="00BE2403" w:rsidRPr="00BE2403">
        <w:rPr>
          <w:rFonts w:ascii="Arial" w:hAnsi="Arial" w:cs="Arial"/>
          <w:b/>
          <w:sz w:val="24"/>
          <w:szCs w:val="24"/>
        </w:rPr>
        <w:t>_ViP-EU_DM</w:t>
      </w:r>
    </w:p>
    <w:p w14:paraId="3FEAF34A" w14:textId="338445CF" w:rsidR="00341986" w:rsidRDefault="00341986" w:rsidP="00C5618D">
      <w:pPr>
        <w:spacing w:line="360" w:lineRule="auto"/>
        <w:jc w:val="center"/>
        <w:rPr>
          <w:rFonts w:ascii="Arial" w:hAnsi="Arial" w:cs="Arial"/>
          <w:b/>
          <w:sz w:val="24"/>
          <w:szCs w:val="24"/>
        </w:rPr>
      </w:pPr>
    </w:p>
    <w:p w14:paraId="7476ED90" w14:textId="523A9A0D" w:rsidR="00341986" w:rsidRPr="003B1C10" w:rsidRDefault="00341986" w:rsidP="00C5618D">
      <w:pPr>
        <w:spacing w:line="360" w:lineRule="auto"/>
        <w:jc w:val="center"/>
        <w:rPr>
          <w:rFonts w:ascii="Arial" w:hAnsi="Arial" w:cs="Arial"/>
          <w:b/>
          <w:sz w:val="24"/>
          <w:szCs w:val="24"/>
        </w:rPr>
      </w:pPr>
      <w:r w:rsidRPr="003B1C10">
        <w:rPr>
          <w:rFonts w:ascii="Arial" w:hAnsi="Arial" w:cs="Arial"/>
          <w:b/>
          <w:sz w:val="24"/>
          <w:szCs w:val="24"/>
        </w:rPr>
        <w:t xml:space="preserve">Stand: </w:t>
      </w:r>
      <w:r w:rsidR="00130973" w:rsidRPr="003B1C10">
        <w:rPr>
          <w:rFonts w:ascii="Arial" w:hAnsi="Arial" w:cs="Arial"/>
          <w:b/>
          <w:sz w:val="24"/>
          <w:szCs w:val="24"/>
        </w:rPr>
        <w:t>2</w:t>
      </w:r>
      <w:r w:rsidR="003B1C10">
        <w:rPr>
          <w:rFonts w:ascii="Arial" w:hAnsi="Arial" w:cs="Arial"/>
          <w:b/>
          <w:sz w:val="24"/>
          <w:szCs w:val="24"/>
        </w:rPr>
        <w:t>7</w:t>
      </w:r>
      <w:r w:rsidR="00317A8C" w:rsidRPr="003B1C10">
        <w:rPr>
          <w:rFonts w:ascii="Arial" w:hAnsi="Arial" w:cs="Arial"/>
          <w:b/>
          <w:sz w:val="24"/>
          <w:szCs w:val="24"/>
        </w:rPr>
        <w:t>. </w:t>
      </w:r>
      <w:r w:rsidR="00626A22">
        <w:rPr>
          <w:rFonts w:ascii="Arial" w:hAnsi="Arial" w:cs="Arial"/>
          <w:b/>
          <w:sz w:val="24"/>
          <w:szCs w:val="24"/>
        </w:rPr>
        <w:t>Febr</w:t>
      </w:r>
      <w:r w:rsidR="00063242">
        <w:rPr>
          <w:rFonts w:ascii="Arial" w:hAnsi="Arial" w:cs="Arial"/>
          <w:b/>
          <w:sz w:val="24"/>
          <w:szCs w:val="24"/>
        </w:rPr>
        <w:t>uar</w:t>
      </w:r>
      <w:r w:rsidRPr="003B1C10">
        <w:rPr>
          <w:rFonts w:ascii="Arial" w:hAnsi="Arial" w:cs="Arial"/>
          <w:b/>
          <w:sz w:val="24"/>
          <w:szCs w:val="24"/>
        </w:rPr>
        <w:t xml:space="preserve"> 202</w:t>
      </w:r>
      <w:r w:rsidR="00063242">
        <w:rPr>
          <w:rFonts w:ascii="Arial" w:hAnsi="Arial" w:cs="Arial"/>
          <w:b/>
          <w:sz w:val="24"/>
          <w:szCs w:val="24"/>
        </w:rPr>
        <w:t>6</w:t>
      </w:r>
    </w:p>
    <w:p w14:paraId="19FD6F6A" w14:textId="2007B1F3" w:rsidR="00317A8C" w:rsidRPr="00F945D7" w:rsidRDefault="00317A8C" w:rsidP="00C5618D">
      <w:pPr>
        <w:spacing w:line="360" w:lineRule="auto"/>
        <w:jc w:val="center"/>
        <w:rPr>
          <w:rFonts w:ascii="Arial" w:hAnsi="Arial" w:cs="Arial"/>
          <w:b/>
          <w:sz w:val="24"/>
          <w:szCs w:val="24"/>
        </w:rPr>
      </w:pPr>
      <w:r w:rsidRPr="003B1C10">
        <w:rPr>
          <w:rFonts w:ascii="Arial" w:hAnsi="Arial" w:cs="Arial"/>
          <w:b/>
          <w:sz w:val="24"/>
          <w:szCs w:val="24"/>
        </w:rPr>
        <w:t>Version 1.</w:t>
      </w:r>
      <w:r w:rsidR="003B1C10">
        <w:rPr>
          <w:rFonts w:ascii="Arial" w:hAnsi="Arial" w:cs="Arial"/>
          <w:b/>
          <w:sz w:val="24"/>
          <w:szCs w:val="24"/>
        </w:rPr>
        <w:t>0</w:t>
      </w:r>
    </w:p>
    <w:p w14:paraId="212DD7CF" w14:textId="77777777" w:rsidR="00470FCF" w:rsidRPr="00C5618D" w:rsidRDefault="00470FCF" w:rsidP="00C5618D">
      <w:pPr>
        <w:spacing w:line="360" w:lineRule="auto"/>
        <w:contextualSpacing/>
        <w:jc w:val="left"/>
        <w:rPr>
          <w:rFonts w:ascii="Arial" w:hAnsi="Arial" w:cs="Arial"/>
          <w:szCs w:val="22"/>
        </w:rPr>
      </w:pPr>
    </w:p>
    <w:p w14:paraId="2E2FC6C6" w14:textId="77777777" w:rsidR="005F6D82" w:rsidRPr="005F6D82" w:rsidRDefault="005F6D82" w:rsidP="005F6D82">
      <w:pPr>
        <w:spacing w:line="360" w:lineRule="auto"/>
        <w:contextualSpacing/>
        <w:jc w:val="left"/>
        <w:rPr>
          <w:rFonts w:ascii="Arial" w:hAnsi="Arial" w:cs="Arial"/>
          <w:szCs w:val="22"/>
        </w:rPr>
      </w:pPr>
    </w:p>
    <w:p w14:paraId="79E95994" w14:textId="77777777" w:rsidR="005F6D82" w:rsidRPr="005F6D82" w:rsidRDefault="005F6D82" w:rsidP="005F6D82">
      <w:pPr>
        <w:spacing w:line="360" w:lineRule="auto"/>
        <w:contextualSpacing/>
        <w:jc w:val="left"/>
        <w:rPr>
          <w:rFonts w:ascii="Arial" w:hAnsi="Arial" w:cs="Arial"/>
          <w:szCs w:val="22"/>
        </w:rPr>
      </w:pPr>
    </w:p>
    <w:p w14:paraId="081E7B71" w14:textId="77777777" w:rsidR="005F6D82" w:rsidRPr="005F6D82" w:rsidRDefault="005F6D82" w:rsidP="005F6D82">
      <w:pPr>
        <w:spacing w:line="360" w:lineRule="auto"/>
        <w:contextualSpacing/>
        <w:jc w:val="left"/>
        <w:rPr>
          <w:rFonts w:ascii="Arial" w:hAnsi="Arial" w:cs="Arial"/>
          <w:szCs w:val="22"/>
        </w:rPr>
      </w:pPr>
    </w:p>
    <w:p w14:paraId="147252E1" w14:textId="77777777" w:rsidR="005F6D82" w:rsidRPr="005F6D82" w:rsidRDefault="005F6D82" w:rsidP="005F6D82">
      <w:pPr>
        <w:spacing w:line="360" w:lineRule="auto"/>
        <w:contextualSpacing/>
        <w:jc w:val="left"/>
        <w:rPr>
          <w:rFonts w:ascii="Arial" w:hAnsi="Arial" w:cs="Arial"/>
          <w:szCs w:val="22"/>
        </w:rPr>
      </w:pPr>
    </w:p>
    <w:p w14:paraId="00E23764" w14:textId="77777777" w:rsidR="005F6D82" w:rsidRPr="005F6D82" w:rsidRDefault="005F6D82" w:rsidP="005F6D82">
      <w:pPr>
        <w:spacing w:line="360" w:lineRule="auto"/>
        <w:contextualSpacing/>
        <w:jc w:val="left"/>
        <w:rPr>
          <w:rFonts w:ascii="Arial" w:hAnsi="Arial" w:cs="Arial"/>
          <w:szCs w:val="22"/>
        </w:rPr>
      </w:pPr>
    </w:p>
    <w:p w14:paraId="0173ACE8" w14:textId="77777777" w:rsidR="005F6D82" w:rsidRPr="005F6D82" w:rsidRDefault="005F6D82" w:rsidP="005F6D82">
      <w:pPr>
        <w:spacing w:line="360" w:lineRule="auto"/>
        <w:contextualSpacing/>
        <w:jc w:val="left"/>
        <w:rPr>
          <w:rFonts w:ascii="Arial" w:hAnsi="Arial" w:cs="Arial"/>
          <w:szCs w:val="22"/>
        </w:rPr>
      </w:pPr>
    </w:p>
    <w:p w14:paraId="4DBCEEE3" w14:textId="77777777" w:rsidR="005F6D82" w:rsidRPr="005F6D82" w:rsidRDefault="005F6D82" w:rsidP="005F6D82">
      <w:pPr>
        <w:spacing w:line="360" w:lineRule="auto"/>
        <w:contextualSpacing/>
        <w:jc w:val="left"/>
        <w:rPr>
          <w:rFonts w:ascii="Arial" w:hAnsi="Arial" w:cs="Arial"/>
          <w:szCs w:val="22"/>
        </w:rPr>
      </w:pPr>
    </w:p>
    <w:p w14:paraId="64255F0D" w14:textId="77777777" w:rsidR="005F6D82" w:rsidRPr="005F6D82" w:rsidRDefault="005F6D82" w:rsidP="005F6D82">
      <w:pPr>
        <w:spacing w:line="360" w:lineRule="auto"/>
        <w:jc w:val="left"/>
        <w:rPr>
          <w:rFonts w:ascii="Arial" w:hAnsi="Arial" w:cs="Arial"/>
          <w:szCs w:val="22"/>
        </w:rPr>
      </w:pPr>
    </w:p>
    <w:p w14:paraId="08BC6C7D" w14:textId="77777777" w:rsidR="005F6D82" w:rsidRPr="005F6D82" w:rsidRDefault="005F6D82" w:rsidP="005F6D82">
      <w:pPr>
        <w:spacing w:line="360" w:lineRule="auto"/>
        <w:jc w:val="left"/>
        <w:rPr>
          <w:rFonts w:ascii="Arial" w:hAnsi="Arial" w:cs="Arial"/>
          <w:szCs w:val="22"/>
        </w:rPr>
      </w:pPr>
    </w:p>
    <w:tbl>
      <w:tblPr>
        <w:tblStyle w:val="Tabellenraster"/>
        <w:tblW w:w="0" w:type="auto"/>
        <w:jc w:val="center"/>
        <w:tblLook w:val="04A0" w:firstRow="1" w:lastRow="0" w:firstColumn="1" w:lastColumn="0" w:noHBand="0" w:noVBand="1"/>
      </w:tblPr>
      <w:tblGrid>
        <w:gridCol w:w="9212"/>
      </w:tblGrid>
      <w:tr w:rsidR="005F6D82" w:rsidRPr="005F6D82" w14:paraId="2B07FEBC" w14:textId="77777777" w:rsidTr="00DE1884">
        <w:trPr>
          <w:jc w:val="center"/>
        </w:trPr>
        <w:tc>
          <w:tcPr>
            <w:tcW w:w="9212" w:type="dxa"/>
            <w:shd w:val="clear" w:color="auto" w:fill="D9D9D9"/>
          </w:tcPr>
          <w:p w14:paraId="3F9AA711" w14:textId="77777777" w:rsidR="005F6D82" w:rsidRPr="005F6D82" w:rsidRDefault="005F6D82" w:rsidP="005F6D82">
            <w:pPr>
              <w:rPr>
                <w:rFonts w:ascii="Arial" w:hAnsi="Arial" w:cs="Arial"/>
                <w:sz w:val="28"/>
                <w:szCs w:val="28"/>
              </w:rPr>
            </w:pPr>
            <w:r w:rsidRPr="005F6D82">
              <w:rPr>
                <w:rFonts w:ascii="Arial" w:hAnsi="Arial" w:cs="Arial"/>
                <w:sz w:val="28"/>
                <w:szCs w:val="28"/>
              </w:rPr>
              <w:t>Für den Fall einer Bewerbergemeinschaft ist diese Erklärung von jedem Mitglied der Bewerbergemeinschaft abzugeben.</w:t>
            </w:r>
          </w:p>
        </w:tc>
      </w:tr>
    </w:tbl>
    <w:p w14:paraId="6CC437AE" w14:textId="77777777" w:rsidR="005F6D82" w:rsidRPr="005F6D82" w:rsidRDefault="005F6D82" w:rsidP="005F6D82">
      <w:pPr>
        <w:spacing w:line="360" w:lineRule="auto"/>
        <w:jc w:val="left"/>
        <w:rPr>
          <w:rFonts w:ascii="Arial" w:hAnsi="Arial" w:cs="Arial"/>
          <w:szCs w:val="22"/>
        </w:rPr>
      </w:pPr>
    </w:p>
    <w:p w14:paraId="3E98EFB1" w14:textId="77777777" w:rsidR="005F6D82" w:rsidRPr="005F6D82" w:rsidRDefault="005F6D82" w:rsidP="005F6D82">
      <w:pPr>
        <w:spacing w:line="360" w:lineRule="auto"/>
        <w:jc w:val="left"/>
        <w:rPr>
          <w:rFonts w:ascii="Arial" w:hAnsi="Arial" w:cs="Arial"/>
          <w:szCs w:val="22"/>
        </w:rPr>
      </w:pPr>
    </w:p>
    <w:p w14:paraId="0C303F48" w14:textId="77777777" w:rsidR="005F6D82" w:rsidRPr="005F6D82" w:rsidRDefault="005F6D82" w:rsidP="005F6D82">
      <w:pPr>
        <w:spacing w:line="360" w:lineRule="auto"/>
        <w:jc w:val="left"/>
        <w:rPr>
          <w:rFonts w:ascii="Arial" w:hAnsi="Arial" w:cs="Arial"/>
          <w:szCs w:val="22"/>
        </w:rPr>
      </w:pPr>
    </w:p>
    <w:p w14:paraId="31F868CD" w14:textId="77777777" w:rsidR="005F6D82" w:rsidRPr="005F6D82" w:rsidRDefault="005F6D82" w:rsidP="005F6D82">
      <w:pPr>
        <w:spacing w:line="360" w:lineRule="auto"/>
        <w:jc w:val="left"/>
        <w:rPr>
          <w:rFonts w:ascii="Arial" w:hAnsi="Arial" w:cs="Arial"/>
          <w:szCs w:val="22"/>
        </w:rPr>
      </w:pPr>
    </w:p>
    <w:p w14:paraId="2E0993B9" w14:textId="3EC6AE83" w:rsidR="00470FCF" w:rsidRDefault="00470FCF" w:rsidP="00C5618D">
      <w:pPr>
        <w:spacing w:line="360" w:lineRule="auto"/>
        <w:contextualSpacing/>
        <w:jc w:val="left"/>
        <w:rPr>
          <w:rFonts w:ascii="Arial" w:hAnsi="Arial" w:cs="Arial"/>
        </w:rPr>
      </w:pPr>
      <w:bookmarkStart w:id="0" w:name="Inhalt:"/>
      <w:bookmarkEnd w:id="0"/>
    </w:p>
    <w:bookmarkStart w:id="1" w:name="_Hlk39074618"/>
    <w:p w14:paraId="66720BE5" w14:textId="4F7046A2" w:rsidR="00897FD7" w:rsidRDefault="00626A22" w:rsidP="00C5618D">
      <w:pPr>
        <w:spacing w:line="360" w:lineRule="auto"/>
        <w:rPr>
          <w:rFonts w:ascii="Arial" w:hAnsi="Arial" w:cs="Arial"/>
          <w:szCs w:val="22"/>
        </w:rPr>
      </w:pPr>
      <w:sdt>
        <w:sdtPr>
          <w:id w:val="-243103960"/>
          <w14:checkbox>
            <w14:checked w14:val="0"/>
            <w14:checkedState w14:val="2612" w14:font="MS Gothic"/>
            <w14:uncheckedState w14:val="2610" w14:font="MS Gothic"/>
          </w14:checkbox>
        </w:sdtPr>
        <w:sdtEndPr/>
        <w:sdtContent>
          <w:r w:rsidR="00C561EC">
            <w:rPr>
              <w:rFonts w:ascii="MS Gothic" w:eastAsia="MS Gothic" w:hAnsi="MS Gothic" w:hint="eastAsia"/>
            </w:rPr>
            <w:t>☐</w:t>
          </w:r>
        </w:sdtContent>
      </w:sdt>
      <w:r w:rsidR="00C561EC">
        <w:rPr>
          <w:rFonts w:ascii="Arial" w:hAnsi="Arial" w:cs="Arial"/>
          <w:szCs w:val="22"/>
        </w:rPr>
        <w:t xml:space="preserve"> </w:t>
      </w:r>
      <w:r w:rsidR="00C561EC" w:rsidRPr="001168BF">
        <w:rPr>
          <w:rFonts w:ascii="Arial" w:hAnsi="Arial" w:cs="Arial"/>
          <w:szCs w:val="22"/>
        </w:rPr>
        <w:t xml:space="preserve">Ich/wir </w:t>
      </w:r>
      <w:r w:rsidR="001A51D8">
        <w:rPr>
          <w:rFonts w:ascii="Arial" w:hAnsi="Arial" w:cs="Arial"/>
          <w:szCs w:val="22"/>
        </w:rPr>
        <w:t>gehöre/gehören nicht zu den</w:t>
      </w:r>
      <w:r w:rsidR="00C561EC" w:rsidRPr="001168BF">
        <w:rPr>
          <w:rFonts w:ascii="Arial" w:hAnsi="Arial" w:cs="Arial"/>
          <w:szCs w:val="22"/>
        </w:rPr>
        <w:t xml:space="preserve"> </w:t>
      </w:r>
    </w:p>
    <w:p w14:paraId="3E7F5293" w14:textId="77777777" w:rsidR="001A51D8" w:rsidRPr="001A51D8" w:rsidRDefault="001A51D8" w:rsidP="001A51D8">
      <w:pPr>
        <w:spacing w:line="360" w:lineRule="auto"/>
        <w:rPr>
          <w:rFonts w:ascii="Arial" w:hAnsi="Arial" w:cs="Arial"/>
          <w:szCs w:val="22"/>
        </w:rPr>
      </w:pPr>
      <w:r w:rsidRPr="001A51D8">
        <w:rPr>
          <w:rFonts w:ascii="Arial" w:hAnsi="Arial" w:cs="Arial"/>
          <w:szCs w:val="22"/>
        </w:rPr>
        <w:t>in Artikel 5 k) Absatz 1 der Verordnung (EU) Nr. 833/2014  des Rates über restriktive Maßnahmen angesichts der Handlungen Russlands, die die Lage in der Ukraine destabilisieren,</w:t>
      </w:r>
    </w:p>
    <w:p w14:paraId="358F9C2F" w14:textId="77777777" w:rsidR="001A51D8" w:rsidRPr="001A51D8" w:rsidRDefault="001A51D8" w:rsidP="001A51D8">
      <w:pPr>
        <w:spacing w:line="360" w:lineRule="auto"/>
        <w:rPr>
          <w:rFonts w:ascii="Arial" w:hAnsi="Arial" w:cs="Arial"/>
          <w:szCs w:val="22"/>
        </w:rPr>
      </w:pPr>
      <w:r w:rsidRPr="001A51D8">
        <w:rPr>
          <w:rFonts w:ascii="Arial" w:hAnsi="Arial" w:cs="Arial"/>
          <w:szCs w:val="22"/>
        </w:rPr>
        <w:t xml:space="preserve">genannten Personen oder Unternehmen, die einen Bezug zu Russland im Sinne der Vorschrift aufweisen, </w:t>
      </w:r>
    </w:p>
    <w:p w14:paraId="61677530" w14:textId="7AC246BA" w:rsidR="001A51D8" w:rsidRPr="001A51D8" w:rsidRDefault="001A51D8" w:rsidP="001A51D8">
      <w:pPr>
        <w:pStyle w:val="Listenabsatz"/>
        <w:numPr>
          <w:ilvl w:val="0"/>
          <w:numId w:val="20"/>
        </w:numPr>
        <w:spacing w:line="360" w:lineRule="auto"/>
        <w:rPr>
          <w:rFonts w:ascii="Arial" w:hAnsi="Arial" w:cs="Arial"/>
          <w:szCs w:val="22"/>
        </w:rPr>
      </w:pPr>
      <w:r w:rsidRPr="001A51D8">
        <w:rPr>
          <w:rFonts w:ascii="Arial" w:hAnsi="Arial" w:cs="Arial"/>
          <w:szCs w:val="22"/>
        </w:rPr>
        <w:t>durch die russische Staatsangehörigkeit des Bewerbers/Bieters oder die Niederlassung des Bewerbers/Bieters in Russland,</w:t>
      </w:r>
    </w:p>
    <w:p w14:paraId="5907A287" w14:textId="181E17EC" w:rsidR="001A51D8" w:rsidRPr="001A51D8" w:rsidRDefault="001A51D8" w:rsidP="001A51D8">
      <w:pPr>
        <w:pStyle w:val="Listenabsatz"/>
        <w:numPr>
          <w:ilvl w:val="0"/>
          <w:numId w:val="20"/>
        </w:numPr>
        <w:spacing w:line="360" w:lineRule="auto"/>
        <w:rPr>
          <w:rFonts w:ascii="Arial" w:hAnsi="Arial" w:cs="Arial"/>
          <w:szCs w:val="22"/>
        </w:rPr>
      </w:pPr>
      <w:r w:rsidRPr="001A51D8">
        <w:rPr>
          <w:rFonts w:ascii="Arial" w:hAnsi="Arial" w:cs="Arial"/>
          <w:szCs w:val="22"/>
        </w:rPr>
        <w:t>durch die Beteiligung einer natürlichen Person oder eines Unternehmens, auf die eines der Kriterien nach Buchstabe a zutrifft, am Bewerber/Bieter über das unmittelbare oder mittelbare Halten von Anteilen im Umfang von mehr als 50%,</w:t>
      </w:r>
    </w:p>
    <w:p w14:paraId="215281CE" w14:textId="6B9A081D" w:rsidR="001A51D8" w:rsidRPr="001A51D8" w:rsidRDefault="001A51D8" w:rsidP="001A51D8">
      <w:pPr>
        <w:pStyle w:val="Listenabsatz"/>
        <w:numPr>
          <w:ilvl w:val="0"/>
          <w:numId w:val="20"/>
        </w:numPr>
        <w:spacing w:line="360" w:lineRule="auto"/>
        <w:rPr>
          <w:rFonts w:ascii="Arial" w:hAnsi="Arial" w:cs="Arial"/>
          <w:szCs w:val="22"/>
        </w:rPr>
      </w:pPr>
      <w:r w:rsidRPr="001A51D8">
        <w:rPr>
          <w:rFonts w:ascii="Arial" w:hAnsi="Arial" w:cs="Arial"/>
          <w:szCs w:val="22"/>
        </w:rPr>
        <w:t>durch das Handeln der Bewerber/Bieter im Namen oder auf Anweisung von Personen oder Unternehmen, auf die die Kriterien der Buchstaben a und/oder b zutrifft.</w:t>
      </w:r>
    </w:p>
    <w:p w14:paraId="4150EF4B" w14:textId="77777777" w:rsidR="00C561EC" w:rsidRPr="001168BF" w:rsidRDefault="00C561EC" w:rsidP="00C5618D">
      <w:pPr>
        <w:spacing w:line="360" w:lineRule="auto"/>
        <w:rPr>
          <w:rFonts w:ascii="Arial" w:hAnsi="Arial" w:cs="Arial"/>
          <w:szCs w:val="22"/>
        </w:rPr>
      </w:pPr>
    </w:p>
    <w:bookmarkEnd w:id="1"/>
    <w:p w14:paraId="2B24C6CC" w14:textId="7A50DFCE" w:rsidR="00C37109" w:rsidRDefault="00626A22" w:rsidP="00C5618D">
      <w:pPr>
        <w:spacing w:line="360" w:lineRule="auto"/>
        <w:rPr>
          <w:rFonts w:ascii="Arial" w:hAnsi="Arial" w:cs="Arial"/>
          <w:b/>
          <w:bCs/>
          <w:szCs w:val="22"/>
        </w:rPr>
      </w:pPr>
      <w:sdt>
        <w:sdtPr>
          <w:rPr>
            <w:rFonts w:ascii="Arial" w:hAnsi="Arial" w:cs="Arial"/>
            <w:szCs w:val="22"/>
          </w:rPr>
          <w:id w:val="1100226369"/>
          <w14:checkbox>
            <w14:checked w14:val="0"/>
            <w14:checkedState w14:val="2612" w14:font="MS Gothic"/>
            <w14:uncheckedState w14:val="2610" w14:font="MS Gothic"/>
          </w14:checkbox>
        </w:sdtPr>
        <w:sdtEndPr/>
        <w:sdtContent>
          <w:r w:rsidR="00C37109" w:rsidRPr="001168BF">
            <w:rPr>
              <w:rFonts w:ascii="Segoe UI Symbol" w:eastAsia="MS Gothic" w:hAnsi="Segoe UI Symbol" w:cs="Segoe UI Symbol"/>
              <w:szCs w:val="22"/>
            </w:rPr>
            <w:t>☐</w:t>
          </w:r>
        </w:sdtContent>
      </w:sdt>
      <w:r w:rsidR="00C561EC" w:rsidRPr="001168BF">
        <w:rPr>
          <w:rFonts w:ascii="Arial" w:hAnsi="Arial" w:cs="Arial"/>
          <w:szCs w:val="22"/>
        </w:rPr>
        <w:t xml:space="preserve"> </w:t>
      </w:r>
      <w:r w:rsidR="001A51D8" w:rsidRPr="001A51D8">
        <w:rPr>
          <w:rFonts w:ascii="Arial" w:hAnsi="Arial" w:cs="Arial"/>
          <w:szCs w:val="22"/>
        </w:rPr>
        <w:t>Die am Auftrag als Unterauftragnehmer, Lieferanten oder Unternehmen, deren Kapazitäten im Zusammenhang mit der Erbringung des Eignungsnachweises in Anspruch genommen werden, beteiligten Unternehmen, auf die mehr als 10 % des Auftragswerts entfällt, gehören ebenfalls nicht zu dem in der Vorschrift genannten Personenkreis mit einem Bezug zu Russland im Sinne der Vorschrift.</w:t>
      </w:r>
    </w:p>
    <w:p w14:paraId="0DCCB251" w14:textId="35608D3A" w:rsidR="001D335A" w:rsidRPr="001168BF" w:rsidRDefault="001D335A" w:rsidP="00C5618D">
      <w:pPr>
        <w:spacing w:line="360" w:lineRule="auto"/>
        <w:rPr>
          <w:rFonts w:ascii="Arial" w:hAnsi="Arial" w:cs="Arial"/>
          <w:szCs w:val="22"/>
        </w:rPr>
      </w:pPr>
    </w:p>
    <w:p w14:paraId="5F0251B9" w14:textId="18DE39E3" w:rsidR="00184278" w:rsidRPr="001168BF" w:rsidRDefault="00626A22" w:rsidP="00C5618D">
      <w:pPr>
        <w:spacing w:line="360" w:lineRule="auto"/>
        <w:rPr>
          <w:rFonts w:ascii="Arial" w:hAnsi="Arial" w:cs="Arial"/>
          <w:szCs w:val="22"/>
        </w:rPr>
      </w:pPr>
      <w:sdt>
        <w:sdtPr>
          <w:rPr>
            <w:rFonts w:ascii="Arial" w:hAnsi="Arial" w:cs="Arial"/>
            <w:szCs w:val="22"/>
          </w:rPr>
          <w:id w:val="-2106339903"/>
          <w14:checkbox>
            <w14:checked w14:val="0"/>
            <w14:checkedState w14:val="2612" w14:font="MS Gothic"/>
            <w14:uncheckedState w14:val="2610" w14:font="MS Gothic"/>
          </w14:checkbox>
        </w:sdtPr>
        <w:sdtEndPr/>
        <w:sdtContent>
          <w:r w:rsidR="00AB2B32" w:rsidRPr="001168BF">
            <w:rPr>
              <w:rFonts w:ascii="Segoe UI Symbol" w:eastAsia="MS Gothic" w:hAnsi="Segoe UI Symbol" w:cs="Segoe UI Symbol"/>
              <w:szCs w:val="22"/>
            </w:rPr>
            <w:t>☐</w:t>
          </w:r>
        </w:sdtContent>
      </w:sdt>
      <w:r w:rsidR="00C561EC" w:rsidRPr="001168BF">
        <w:rPr>
          <w:rFonts w:ascii="Arial" w:hAnsi="Arial" w:cs="Arial"/>
          <w:szCs w:val="22"/>
        </w:rPr>
        <w:t xml:space="preserve"> </w:t>
      </w:r>
      <w:r w:rsidR="001A51D8" w:rsidRPr="001A51D8">
        <w:rPr>
          <w:rFonts w:ascii="Arial" w:hAnsi="Arial" w:cs="Arial"/>
          <w:szCs w:val="22"/>
        </w:rPr>
        <w:t>Es wird bestätigt und sichergestellt, dass auch während der Vertragslaufzeit keine als Unterauftragnehmer, Lieferanten oder Unternehmen, deren Kapazitäten im Zusammenhang mit der Erbringung des Eignungsnachweises in Anspruch genommen werden, beteiligten Unternehmen mit einem Bezug zu Russland im Sinne von Ziffer 1 eingesetzt werden, auf die mehr als 10 % des Auftragswerts entfällt.</w:t>
      </w:r>
    </w:p>
    <w:p w14:paraId="73135ECF" w14:textId="77777777" w:rsidR="001D335A" w:rsidRPr="001168BF" w:rsidRDefault="001D335A" w:rsidP="00C5618D">
      <w:pPr>
        <w:spacing w:line="360" w:lineRule="auto"/>
        <w:rPr>
          <w:rFonts w:ascii="Arial" w:hAnsi="Arial" w:cs="Arial"/>
          <w:szCs w:val="22"/>
        </w:rPr>
      </w:pPr>
    </w:p>
    <w:p w14:paraId="70D34818" w14:textId="77777777" w:rsidR="00BB01A4" w:rsidRPr="00C5618D" w:rsidRDefault="00BB01A4" w:rsidP="004E7A20">
      <w:pPr>
        <w:pStyle w:val="Textkrper"/>
        <w:spacing w:before="0" w:after="0"/>
        <w:rPr>
          <w:rFonts w:ascii="Arial" w:hAnsi="Arial" w:cs="Arial"/>
        </w:rPr>
      </w:pPr>
    </w:p>
    <w:tbl>
      <w:tblPr>
        <w:tblStyle w:val="Tabellenraster11"/>
        <w:tblW w:w="0" w:type="auto"/>
        <w:tblInd w:w="108" w:type="dxa"/>
        <w:tblBorders>
          <w:top w:val="thinThickSmallGap" w:sz="18" w:space="0" w:color="auto"/>
          <w:left w:val="thinThickSmallGap" w:sz="18" w:space="0" w:color="auto"/>
          <w:bottom w:val="thickThinSmallGap" w:sz="18" w:space="0" w:color="auto"/>
          <w:right w:val="thickThinSmallGap" w:sz="18" w:space="0" w:color="auto"/>
          <w:insideV w:val="none" w:sz="0" w:space="0" w:color="auto"/>
        </w:tblBorders>
        <w:tblLook w:val="04A0" w:firstRow="1" w:lastRow="0" w:firstColumn="1" w:lastColumn="0" w:noHBand="0" w:noVBand="1"/>
      </w:tblPr>
      <w:tblGrid>
        <w:gridCol w:w="999"/>
        <w:gridCol w:w="1123"/>
        <w:gridCol w:w="3450"/>
        <w:gridCol w:w="3500"/>
      </w:tblGrid>
      <w:tr w:rsidR="005F4483" w:rsidRPr="005F4483" w14:paraId="004B05F3" w14:textId="77777777" w:rsidTr="005F4483">
        <w:tc>
          <w:tcPr>
            <w:tcW w:w="9072" w:type="dxa"/>
            <w:gridSpan w:val="4"/>
          </w:tcPr>
          <w:p w14:paraId="36C189C6" w14:textId="32A11A8F" w:rsidR="005F4483" w:rsidRDefault="005F4483" w:rsidP="005F4483">
            <w:pPr>
              <w:tabs>
                <w:tab w:val="left" w:pos="1027"/>
              </w:tabs>
              <w:jc w:val="left"/>
              <w:rPr>
                <w:rFonts w:ascii="Arial" w:hAnsi="Arial" w:cs="Arial"/>
              </w:rPr>
            </w:pPr>
            <w:bookmarkStart w:id="2" w:name="_Hlk43413012"/>
          </w:p>
          <w:p w14:paraId="5D794122" w14:textId="77777777" w:rsidR="005F4483" w:rsidRDefault="00626A22" w:rsidP="005F4483">
            <w:pPr>
              <w:tabs>
                <w:tab w:val="left" w:pos="1027"/>
              </w:tabs>
              <w:jc w:val="left"/>
              <w:rPr>
                <w:rFonts w:ascii="Arial" w:hAnsi="Arial" w:cs="Arial"/>
              </w:rPr>
            </w:pPr>
            <w:sdt>
              <w:sdtPr>
                <w:rPr>
                  <w:rFonts w:ascii="Arial" w:hAnsi="Arial" w:cs="Arial"/>
                </w:rPr>
                <w:id w:val="736832701"/>
                <w:placeholder>
                  <w:docPart w:val="2718015819F1492492545F9E4A696C08"/>
                </w:placeholder>
                <w:showingPlcHdr/>
              </w:sdtPr>
              <w:sdtEndPr/>
              <w:sdtContent>
                <w:r w:rsidR="003A0310" w:rsidRPr="003A0310">
                  <w:rPr>
                    <w:rFonts w:ascii="Arial" w:hAnsi="Arial" w:cs="Arial"/>
                  </w:rPr>
                  <w:t>Klicken Sie hier, um Text einzugeben.</w:t>
                </w:r>
              </w:sdtContent>
            </w:sdt>
            <w:r w:rsidR="003A0310" w:rsidRPr="003A0310">
              <w:rPr>
                <w:rFonts w:ascii="Arial" w:hAnsi="Arial" w:cs="Arial"/>
              </w:rPr>
              <w:t xml:space="preserve"> </w:t>
            </w:r>
          </w:p>
          <w:p w14:paraId="7BE7A251" w14:textId="4EA9A705" w:rsidR="003A0310" w:rsidRPr="003A0310" w:rsidRDefault="003A0310" w:rsidP="005F4483">
            <w:pPr>
              <w:tabs>
                <w:tab w:val="left" w:pos="1027"/>
              </w:tabs>
              <w:jc w:val="left"/>
              <w:rPr>
                <w:rFonts w:ascii="Arial" w:hAnsi="Arial" w:cs="Arial"/>
              </w:rPr>
            </w:pPr>
          </w:p>
        </w:tc>
      </w:tr>
      <w:tr w:rsidR="005F4483" w:rsidRPr="00A73894" w14:paraId="1872AC3C" w14:textId="77777777" w:rsidTr="005F4483">
        <w:tc>
          <w:tcPr>
            <w:tcW w:w="999" w:type="dxa"/>
            <w:shd w:val="clear" w:color="auto" w:fill="D9D9D9"/>
          </w:tcPr>
          <w:p w14:paraId="1EA236E5" w14:textId="68B90F8A" w:rsidR="005F4483" w:rsidRPr="00C5618D" w:rsidRDefault="005F4483" w:rsidP="00006F07">
            <w:pPr>
              <w:rPr>
                <w:rFonts w:ascii="Arial" w:hAnsi="Arial"/>
                <w:sz w:val="20"/>
                <w:szCs w:val="12"/>
              </w:rPr>
            </w:pPr>
            <w:r w:rsidRPr="00C5618D">
              <w:rPr>
                <w:rFonts w:ascii="Arial" w:hAnsi="Arial"/>
                <w:sz w:val="20"/>
                <w:szCs w:val="12"/>
              </w:rPr>
              <w:t>Ort,</w:t>
            </w:r>
          </w:p>
        </w:tc>
        <w:tc>
          <w:tcPr>
            <w:tcW w:w="1123" w:type="dxa"/>
            <w:shd w:val="clear" w:color="auto" w:fill="D9D9D9"/>
          </w:tcPr>
          <w:p w14:paraId="5020A06B" w14:textId="77777777" w:rsidR="005F4483" w:rsidRPr="00C5618D" w:rsidRDefault="005F4483" w:rsidP="005F4483">
            <w:pPr>
              <w:rPr>
                <w:rFonts w:ascii="Arial" w:hAnsi="Arial"/>
                <w:sz w:val="20"/>
                <w:szCs w:val="12"/>
              </w:rPr>
            </w:pPr>
            <w:r w:rsidRPr="00C5618D">
              <w:rPr>
                <w:rFonts w:ascii="Arial" w:hAnsi="Arial"/>
                <w:sz w:val="20"/>
                <w:szCs w:val="12"/>
              </w:rPr>
              <w:t>Datum,</w:t>
            </w:r>
          </w:p>
        </w:tc>
        <w:tc>
          <w:tcPr>
            <w:tcW w:w="3450" w:type="dxa"/>
            <w:shd w:val="clear" w:color="auto" w:fill="D9D9D9"/>
          </w:tcPr>
          <w:p w14:paraId="0EB70FAD" w14:textId="77777777" w:rsidR="005F4483" w:rsidRPr="00C5618D" w:rsidRDefault="005F4483" w:rsidP="005F4483">
            <w:pPr>
              <w:rPr>
                <w:rFonts w:ascii="Arial" w:hAnsi="Arial"/>
                <w:sz w:val="20"/>
                <w:szCs w:val="12"/>
              </w:rPr>
            </w:pPr>
            <w:r w:rsidRPr="00C5618D">
              <w:rPr>
                <w:rFonts w:ascii="Arial" w:hAnsi="Arial"/>
                <w:sz w:val="20"/>
                <w:szCs w:val="12"/>
              </w:rPr>
              <w:t>Name des Unternehmens,</w:t>
            </w:r>
          </w:p>
        </w:tc>
        <w:tc>
          <w:tcPr>
            <w:tcW w:w="3500" w:type="dxa"/>
            <w:shd w:val="clear" w:color="auto" w:fill="D9D9D9"/>
          </w:tcPr>
          <w:p w14:paraId="19E59ADC" w14:textId="1E9615A6" w:rsidR="005F4483" w:rsidRPr="00C5618D" w:rsidRDefault="005F4483" w:rsidP="00006F07">
            <w:pPr>
              <w:rPr>
                <w:rFonts w:ascii="Arial" w:hAnsi="Arial"/>
                <w:sz w:val="20"/>
                <w:szCs w:val="12"/>
              </w:rPr>
            </w:pPr>
            <w:r w:rsidRPr="00C5618D">
              <w:rPr>
                <w:rFonts w:ascii="Arial" w:hAnsi="Arial"/>
                <w:sz w:val="20"/>
                <w:szCs w:val="12"/>
              </w:rPr>
              <w:t xml:space="preserve">Name der erklärenden Person </w:t>
            </w:r>
          </w:p>
        </w:tc>
      </w:tr>
      <w:bookmarkEnd w:id="2"/>
    </w:tbl>
    <w:p w14:paraId="076C50B1" w14:textId="68A9DFF7" w:rsidR="00B7081C" w:rsidRPr="00C5618D" w:rsidRDefault="00B7081C" w:rsidP="004E7A20">
      <w:pPr>
        <w:contextualSpacing/>
        <w:rPr>
          <w:rFonts w:ascii="Arial" w:hAnsi="Arial" w:cs="Arial"/>
          <w:szCs w:val="22"/>
        </w:rPr>
      </w:pPr>
    </w:p>
    <w:p w14:paraId="5801E7D6" w14:textId="6E96FFD2" w:rsidR="00BB01A4" w:rsidRPr="00BB01A4" w:rsidRDefault="00BB01A4" w:rsidP="004E7A20">
      <w:pPr>
        <w:pStyle w:val="Textkrper"/>
        <w:spacing w:before="4" w:after="0"/>
        <w:jc w:val="center"/>
        <w:rPr>
          <w:szCs w:val="22"/>
        </w:rPr>
      </w:pPr>
      <w:r w:rsidRPr="00BB01A4">
        <w:rPr>
          <w:szCs w:val="22"/>
        </w:rPr>
        <w:t>***</w:t>
      </w:r>
    </w:p>
    <w:sectPr w:rsidR="00BB01A4" w:rsidRPr="00BB01A4" w:rsidSect="00341986">
      <w:headerReference w:type="default" r:id="rId13"/>
      <w:footerReference w:type="default" r:id="rId14"/>
      <w:pgSz w:w="11906" w:h="16838"/>
      <w:pgMar w:top="1417" w:right="1417" w:bottom="1134" w:left="1417"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B04CA83" w14:textId="77777777" w:rsidR="00894F99" w:rsidRDefault="00894F99" w:rsidP="002C1B5F">
      <w:r>
        <w:separator/>
      </w:r>
    </w:p>
  </w:endnote>
  <w:endnote w:type="continuationSeparator" w:id="0">
    <w:p w14:paraId="242F3027" w14:textId="77777777" w:rsidR="00894F99" w:rsidRDefault="00894F99" w:rsidP="002C1B5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9999999">
    <w:altName w:val="Cambria"/>
    <w:panose1 w:val="00000000000000000000"/>
    <w:charset w:val="00"/>
    <w:family w:val="roman"/>
    <w:notTrueType/>
    <w:pitch w:val="default"/>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27436773"/>
      <w:docPartObj>
        <w:docPartGallery w:val="Page Numbers (Bottom of Page)"/>
        <w:docPartUnique/>
      </w:docPartObj>
    </w:sdtPr>
    <w:sdtEndPr>
      <w:rPr>
        <w:rFonts w:ascii="Arial" w:hAnsi="Arial" w:cs="Arial"/>
      </w:rPr>
    </w:sdtEndPr>
    <w:sdtContent>
      <w:p w14:paraId="487C6372" w14:textId="0295B8C3" w:rsidR="006E7DD9" w:rsidRPr="006E7DD9" w:rsidRDefault="006E7DD9">
        <w:pPr>
          <w:pStyle w:val="Fuzeile"/>
          <w:jc w:val="right"/>
          <w:rPr>
            <w:rFonts w:ascii="Arial" w:hAnsi="Arial" w:cs="Arial"/>
          </w:rPr>
        </w:pPr>
        <w:r w:rsidRPr="006E7DD9">
          <w:rPr>
            <w:rFonts w:ascii="Arial" w:hAnsi="Arial" w:cs="Arial"/>
          </w:rPr>
          <w:fldChar w:fldCharType="begin"/>
        </w:r>
        <w:r w:rsidRPr="006E7DD9">
          <w:rPr>
            <w:rFonts w:ascii="Arial" w:hAnsi="Arial" w:cs="Arial"/>
          </w:rPr>
          <w:instrText>PAGE   \* MERGEFORMAT</w:instrText>
        </w:r>
        <w:r w:rsidRPr="006E7DD9">
          <w:rPr>
            <w:rFonts w:ascii="Arial" w:hAnsi="Arial" w:cs="Arial"/>
          </w:rPr>
          <w:fldChar w:fldCharType="separate"/>
        </w:r>
        <w:r w:rsidRPr="006E7DD9">
          <w:rPr>
            <w:rFonts w:ascii="Arial" w:hAnsi="Arial" w:cs="Arial"/>
          </w:rPr>
          <w:t>2</w:t>
        </w:r>
        <w:r w:rsidRPr="006E7DD9">
          <w:rPr>
            <w:rFonts w:ascii="Arial" w:hAnsi="Arial" w:cs="Arial"/>
          </w:rPr>
          <w:fldChar w:fldCharType="end"/>
        </w:r>
      </w:p>
    </w:sdtContent>
  </w:sdt>
  <w:p w14:paraId="710915D8" w14:textId="77777777" w:rsidR="006E7DD9" w:rsidRDefault="006E7DD9">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CD63D92" w14:textId="77777777" w:rsidR="00894F99" w:rsidRDefault="00894F99" w:rsidP="002C1B5F">
      <w:r>
        <w:separator/>
      </w:r>
    </w:p>
  </w:footnote>
  <w:footnote w:type="continuationSeparator" w:id="0">
    <w:p w14:paraId="34643558" w14:textId="77777777" w:rsidR="00894F99" w:rsidRDefault="00894F99" w:rsidP="002C1B5F">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EFBB52" w14:textId="7463EC02" w:rsidR="002C1B5F" w:rsidRPr="0009468E" w:rsidRDefault="002C1B5F" w:rsidP="0009468E">
    <w:pPr>
      <w:pStyle w:val="Kopfzeile"/>
      <w:jc w:val="left"/>
      <w:rPr>
        <w:rFonts w:ascii="Arial" w:hAnsi="Arial" w:cs="Arial"/>
        <w:b/>
        <w:i/>
        <w:sz w:val="20"/>
      </w:rPr>
    </w:pPr>
    <w:r w:rsidRPr="00A42E01">
      <w:rPr>
        <w:rFonts w:ascii="Arial" w:hAnsi="Arial" w:cs="Arial"/>
        <w:b/>
        <w:noProof/>
        <w:sz w:val="20"/>
        <w:lang w:eastAsia="de-DE"/>
      </w:rPr>
      <w:drawing>
        <wp:anchor distT="0" distB="0" distL="114300" distR="114300" simplePos="0" relativeHeight="251687936" behindDoc="1" locked="0" layoutInCell="1" allowOverlap="1" wp14:anchorId="44EFBB56" wp14:editId="40B826AC">
          <wp:simplePos x="0" y="0"/>
          <wp:positionH relativeFrom="column">
            <wp:posOffset>4633331</wp:posOffset>
          </wp:positionH>
          <wp:positionV relativeFrom="paragraph">
            <wp:posOffset>11742</wp:posOffset>
          </wp:positionV>
          <wp:extent cx="1360805" cy="379730"/>
          <wp:effectExtent l="0" t="0" r="0" b="1270"/>
          <wp:wrapTight wrapText="bothSides">
            <wp:wrapPolygon edited="0">
              <wp:start x="0" y="0"/>
              <wp:lineTo x="0" y="20589"/>
              <wp:lineTo x="21167" y="20589"/>
              <wp:lineTo x="21167" y="0"/>
              <wp:lineTo x="0" y="0"/>
            </wp:wrapPolygon>
          </wp:wrapTight>
          <wp:docPr id="1" name="Grafik 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_verkehr.gif"/>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60805" cy="379730"/>
                  </a:xfrm>
                  <a:prstGeom prst="rect">
                    <a:avLst/>
                  </a:prstGeom>
                </pic:spPr>
              </pic:pic>
            </a:graphicData>
          </a:graphic>
          <wp14:sizeRelV relativeFrom="margin">
            <wp14:pctHeight>0</wp14:pctHeight>
          </wp14:sizeRelV>
        </wp:anchor>
      </w:drawing>
    </w:r>
    <w:r w:rsidRPr="00A42E01">
      <w:rPr>
        <w:rFonts w:ascii="Arial" w:hAnsi="Arial" w:cs="Arial"/>
        <w:b/>
        <w:sz w:val="20"/>
      </w:rPr>
      <w:t xml:space="preserve">Vergabeverfahren </w:t>
    </w:r>
    <w:r w:rsidR="0009468E">
      <w:rPr>
        <w:rFonts w:ascii="Arial" w:hAnsi="Arial" w:cs="Arial"/>
        <w:b/>
        <w:sz w:val="20"/>
      </w:rPr>
      <w:t>„</w:t>
    </w:r>
    <w:r w:rsidR="008C2613" w:rsidRPr="008C2613">
      <w:rPr>
        <w:rFonts w:ascii="Arial" w:hAnsi="Arial" w:cs="Arial"/>
        <w:b/>
        <w:sz w:val="20"/>
      </w:rPr>
      <w:t>Busreifen</w:t>
    </w:r>
    <w:r w:rsidR="0009468E">
      <w:rPr>
        <w:rFonts w:ascii="Arial" w:hAnsi="Arial" w:cs="Arial"/>
        <w:b/>
        <w:sz w:val="20"/>
      </w:rPr>
      <w:t>“</w:t>
    </w:r>
  </w:p>
  <w:p w14:paraId="44EFBB53" w14:textId="77777777" w:rsidR="002C1B5F" w:rsidRPr="00A42E01" w:rsidRDefault="002C1B5F" w:rsidP="002C1B5F">
    <w:pPr>
      <w:pStyle w:val="Kopfzeile"/>
      <w:jc w:val="left"/>
      <w:rPr>
        <w:rFonts w:ascii="Arial" w:hAnsi="Arial" w:cs="Arial"/>
        <w:i/>
        <w:sz w:val="20"/>
      </w:rPr>
    </w:pPr>
  </w:p>
  <w:p w14:paraId="44EFBB55" w14:textId="449943E0" w:rsidR="002C1B5F" w:rsidRDefault="002C1B5F" w:rsidP="002C1B5F">
    <w:pPr>
      <w:pStyle w:val="Kopfzeile"/>
      <w:pBdr>
        <w:bottom w:val="single" w:sz="4" w:space="1" w:color="auto"/>
      </w:pBdr>
      <w:jc w:val="left"/>
      <w:rPr>
        <w:rFonts w:ascii="Arial" w:hAnsi="Arial" w:cs="Arial"/>
        <w:sz w:val="20"/>
      </w:rPr>
    </w:pPr>
    <w:r w:rsidRPr="003B1C10">
      <w:rPr>
        <w:rFonts w:ascii="Arial" w:hAnsi="Arial" w:cs="Arial"/>
        <w:b/>
        <w:bCs/>
        <w:sz w:val="20"/>
      </w:rPr>
      <w:t>Anlage</w:t>
    </w:r>
    <w:r w:rsidR="00062BD4" w:rsidRPr="003B1C10">
      <w:rPr>
        <w:rFonts w:ascii="Arial" w:hAnsi="Arial" w:cs="Arial"/>
        <w:b/>
        <w:bCs/>
        <w:sz w:val="20"/>
      </w:rPr>
      <w:t xml:space="preserve"> A</w:t>
    </w:r>
    <w:r w:rsidR="00130973" w:rsidRPr="003B1C10">
      <w:rPr>
        <w:rFonts w:ascii="Arial" w:hAnsi="Arial" w:cs="Arial"/>
        <w:b/>
        <w:bCs/>
        <w:sz w:val="20"/>
      </w:rPr>
      <w:t>0</w:t>
    </w:r>
    <w:r w:rsidR="001A51D8" w:rsidRPr="003B1C10">
      <w:rPr>
        <w:rFonts w:ascii="Arial" w:hAnsi="Arial" w:cs="Arial"/>
        <w:b/>
        <w:bCs/>
        <w:sz w:val="20"/>
      </w:rPr>
      <w:t>9</w:t>
    </w:r>
    <w:r w:rsidR="00361DA1">
      <w:rPr>
        <w:rFonts w:ascii="Arial" w:hAnsi="Arial" w:cs="Arial"/>
        <w:sz w:val="20"/>
      </w:rPr>
      <w:t xml:space="preserve"> </w:t>
    </w:r>
    <w:r w:rsidR="001A51D8">
      <w:rPr>
        <w:rFonts w:ascii="Arial" w:hAnsi="Arial" w:cs="Arial"/>
        <w:sz w:val="20"/>
      </w:rPr>
      <w:t>–</w:t>
    </w:r>
    <w:r w:rsidR="00361DA1">
      <w:rPr>
        <w:rFonts w:ascii="Arial" w:hAnsi="Arial" w:cs="Arial"/>
        <w:sz w:val="20"/>
      </w:rPr>
      <w:t xml:space="preserve"> </w:t>
    </w:r>
    <w:r w:rsidR="001A51D8">
      <w:rPr>
        <w:rFonts w:ascii="Arial" w:hAnsi="Arial" w:cs="Arial"/>
        <w:sz w:val="20"/>
      </w:rPr>
      <w:t>Erklärung zum Nichtvorliegen eines Russlandbezuges</w:t>
    </w:r>
  </w:p>
  <w:p w14:paraId="38BB462A" w14:textId="77777777" w:rsidR="00407C0D" w:rsidRPr="006C04E1" w:rsidRDefault="00407C0D" w:rsidP="002C1B5F">
    <w:pPr>
      <w:pStyle w:val="Kopfzeile"/>
      <w:pBdr>
        <w:bottom w:val="single" w:sz="4" w:space="1" w:color="auto"/>
      </w:pBdr>
      <w:jc w:val="left"/>
      <w:rPr>
        <w:rFonts w:ascii="Arial" w:hAnsi="Arial" w:cs="Arial"/>
        <w:i/>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E91B15"/>
    <w:multiLevelType w:val="multilevel"/>
    <w:tmpl w:val="E32A78B6"/>
    <w:lvl w:ilvl="0">
      <w:start w:val="1"/>
      <w:numFmt w:val="decimal"/>
      <w:lvlText w:val="%1."/>
      <w:lvlJc w:val="left"/>
      <w:pPr>
        <w:tabs>
          <w:tab w:val="num" w:pos="340"/>
        </w:tabs>
        <w:ind w:left="340" w:hanging="340"/>
      </w:pPr>
      <w:rPr>
        <w:rFonts w:hint="default"/>
      </w:rPr>
    </w:lvl>
    <w:lvl w:ilvl="1">
      <w:start w:val="1"/>
      <w:numFmt w:val="bullet"/>
      <w:lvlText w:val=""/>
      <w:lvlJc w:val="left"/>
      <w:pPr>
        <w:tabs>
          <w:tab w:val="num" w:pos="680"/>
        </w:tabs>
        <w:ind w:left="680" w:hanging="340"/>
      </w:pPr>
      <w:rPr>
        <w:rFonts w:ascii="Symbol" w:hAnsi="Symbol" w:hint="default"/>
        <w:sz w:val="22"/>
      </w:rPr>
    </w:lvl>
    <w:lvl w:ilvl="2">
      <w:start w:val="1"/>
      <w:numFmt w:val="bullet"/>
      <w:lvlText w:val="-"/>
      <w:lvlJc w:val="left"/>
      <w:pPr>
        <w:tabs>
          <w:tab w:val="num" w:pos="1020"/>
        </w:tabs>
        <w:ind w:left="1020" w:hanging="340"/>
      </w:pPr>
      <w:rPr>
        <w:rFonts w:ascii="9999999" w:hAnsi="9999999" w:hint="default"/>
      </w:rPr>
    </w:lvl>
    <w:lvl w:ilvl="3">
      <w:start w:val="1"/>
      <w:numFmt w:val="bullet"/>
      <w:lvlText w:val=""/>
      <w:lvlJc w:val="left"/>
      <w:pPr>
        <w:tabs>
          <w:tab w:val="num" w:pos="1361"/>
        </w:tabs>
        <w:ind w:left="1361" w:hanging="341"/>
      </w:pPr>
      <w:rPr>
        <w:rFonts w:ascii="Symbol" w:hAnsi="Symbol" w:hint="default"/>
        <w:sz w:val="22"/>
      </w:rPr>
    </w:lvl>
    <w:lvl w:ilvl="4">
      <w:start w:val="1"/>
      <w:numFmt w:val="bullet"/>
      <w:lvlText w:val=""/>
      <w:lvlJc w:val="left"/>
      <w:pPr>
        <w:tabs>
          <w:tab w:val="num" w:pos="1701"/>
        </w:tabs>
        <w:ind w:left="1701" w:hanging="340"/>
      </w:pPr>
      <w:rPr>
        <w:rFonts w:ascii="Symbol" w:hAnsi="Symbol" w:hint="default"/>
      </w:rPr>
    </w:lvl>
    <w:lvl w:ilvl="5">
      <w:start w:val="1"/>
      <w:numFmt w:val="bullet"/>
      <w:lvlText w:val=""/>
      <w:lvlJc w:val="left"/>
      <w:pPr>
        <w:tabs>
          <w:tab w:val="num" w:pos="2041"/>
        </w:tabs>
        <w:ind w:left="2041" w:hanging="340"/>
      </w:pPr>
      <w:rPr>
        <w:rFonts w:ascii="Wingdings" w:hAnsi="Wingdings" w:hint="default"/>
      </w:rPr>
    </w:lvl>
    <w:lvl w:ilvl="6">
      <w:start w:val="1"/>
      <w:numFmt w:val="bullet"/>
      <w:lvlText w:val=""/>
      <w:lvlJc w:val="left"/>
      <w:pPr>
        <w:tabs>
          <w:tab w:val="num" w:pos="2381"/>
        </w:tabs>
        <w:ind w:left="2381" w:hanging="340"/>
      </w:pPr>
      <w:rPr>
        <w:rFonts w:ascii="Wingdings" w:hAnsi="Wingdings" w:hint="default"/>
      </w:rPr>
    </w:lvl>
    <w:lvl w:ilvl="7">
      <w:start w:val="1"/>
      <w:numFmt w:val="bullet"/>
      <w:lvlText w:val=""/>
      <w:lvlJc w:val="left"/>
      <w:pPr>
        <w:tabs>
          <w:tab w:val="num" w:pos="2721"/>
        </w:tabs>
        <w:ind w:left="2721" w:hanging="340"/>
      </w:pPr>
      <w:rPr>
        <w:rFonts w:ascii="Symbol" w:hAnsi="Symbol" w:hint="default"/>
      </w:rPr>
    </w:lvl>
    <w:lvl w:ilvl="8">
      <w:start w:val="1"/>
      <w:numFmt w:val="bullet"/>
      <w:lvlText w:val=""/>
      <w:lvlJc w:val="left"/>
      <w:pPr>
        <w:tabs>
          <w:tab w:val="num" w:pos="3061"/>
        </w:tabs>
        <w:ind w:left="3061" w:hanging="340"/>
      </w:pPr>
      <w:rPr>
        <w:rFonts w:ascii="Symbol" w:hAnsi="Symbol" w:hint="default"/>
      </w:rPr>
    </w:lvl>
  </w:abstractNum>
  <w:abstractNum w:abstractNumId="1" w15:restartNumberingAfterBreak="0">
    <w:nsid w:val="03C66D0A"/>
    <w:multiLevelType w:val="hybridMultilevel"/>
    <w:tmpl w:val="DC868E44"/>
    <w:lvl w:ilvl="0" w:tplc="2C5296A2">
      <w:numFmt w:val="bullet"/>
      <w:lvlText w:val="-"/>
      <w:lvlJc w:val="left"/>
      <w:pPr>
        <w:ind w:left="399" w:hanging="284"/>
      </w:pPr>
      <w:rPr>
        <w:rFonts w:hint="default"/>
        <w:spacing w:val="-27"/>
        <w:w w:val="99"/>
      </w:rPr>
    </w:lvl>
    <w:lvl w:ilvl="1" w:tplc="6E9E0400">
      <w:start w:val="1"/>
      <w:numFmt w:val="decimal"/>
      <w:lvlText w:val="%2."/>
      <w:lvlJc w:val="left"/>
      <w:pPr>
        <w:ind w:left="759" w:hanging="360"/>
      </w:pPr>
      <w:rPr>
        <w:rFonts w:ascii="Arial" w:eastAsia="Arial" w:hAnsi="Arial" w:cs="Arial" w:hint="default"/>
        <w:spacing w:val="-1"/>
        <w:w w:val="99"/>
        <w:sz w:val="20"/>
        <w:szCs w:val="20"/>
      </w:rPr>
    </w:lvl>
    <w:lvl w:ilvl="2" w:tplc="ADA2C88C">
      <w:numFmt w:val="bullet"/>
      <w:lvlText w:val="•"/>
      <w:lvlJc w:val="left"/>
      <w:pPr>
        <w:ind w:left="1747" w:hanging="360"/>
      </w:pPr>
      <w:rPr>
        <w:rFonts w:hint="default"/>
      </w:rPr>
    </w:lvl>
    <w:lvl w:ilvl="3" w:tplc="43381ABA">
      <w:numFmt w:val="bullet"/>
      <w:lvlText w:val="•"/>
      <w:lvlJc w:val="left"/>
      <w:pPr>
        <w:ind w:left="2734" w:hanging="360"/>
      </w:pPr>
      <w:rPr>
        <w:rFonts w:hint="default"/>
      </w:rPr>
    </w:lvl>
    <w:lvl w:ilvl="4" w:tplc="9E72F9B8">
      <w:numFmt w:val="bullet"/>
      <w:lvlText w:val="•"/>
      <w:lvlJc w:val="left"/>
      <w:pPr>
        <w:ind w:left="3722" w:hanging="360"/>
      </w:pPr>
      <w:rPr>
        <w:rFonts w:hint="default"/>
      </w:rPr>
    </w:lvl>
    <w:lvl w:ilvl="5" w:tplc="A4864AAE">
      <w:numFmt w:val="bullet"/>
      <w:lvlText w:val="•"/>
      <w:lvlJc w:val="left"/>
      <w:pPr>
        <w:ind w:left="4709" w:hanging="360"/>
      </w:pPr>
      <w:rPr>
        <w:rFonts w:hint="default"/>
      </w:rPr>
    </w:lvl>
    <w:lvl w:ilvl="6" w:tplc="8A987F10">
      <w:numFmt w:val="bullet"/>
      <w:lvlText w:val="•"/>
      <w:lvlJc w:val="left"/>
      <w:pPr>
        <w:ind w:left="5696" w:hanging="360"/>
      </w:pPr>
      <w:rPr>
        <w:rFonts w:hint="default"/>
      </w:rPr>
    </w:lvl>
    <w:lvl w:ilvl="7" w:tplc="261C5A3C">
      <w:numFmt w:val="bullet"/>
      <w:lvlText w:val="•"/>
      <w:lvlJc w:val="left"/>
      <w:pPr>
        <w:ind w:left="6684" w:hanging="360"/>
      </w:pPr>
      <w:rPr>
        <w:rFonts w:hint="default"/>
      </w:rPr>
    </w:lvl>
    <w:lvl w:ilvl="8" w:tplc="3320DE92">
      <w:numFmt w:val="bullet"/>
      <w:lvlText w:val="•"/>
      <w:lvlJc w:val="left"/>
      <w:pPr>
        <w:ind w:left="7671" w:hanging="360"/>
      </w:pPr>
      <w:rPr>
        <w:rFonts w:hint="default"/>
      </w:rPr>
    </w:lvl>
  </w:abstractNum>
  <w:abstractNum w:abstractNumId="2" w15:restartNumberingAfterBreak="0">
    <w:nsid w:val="0A201135"/>
    <w:multiLevelType w:val="hybridMultilevel"/>
    <w:tmpl w:val="6FCC72B8"/>
    <w:lvl w:ilvl="0" w:tplc="C0C00112">
      <w:start w:val="1"/>
      <w:numFmt w:val="lowerLetter"/>
      <w:lvlText w:val="%1)"/>
      <w:lvlJc w:val="left"/>
      <w:pPr>
        <w:ind w:left="1068" w:hanging="708"/>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3" w15:restartNumberingAfterBreak="0">
    <w:nsid w:val="18C915C6"/>
    <w:multiLevelType w:val="hybridMultilevel"/>
    <w:tmpl w:val="9D22B52C"/>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4" w15:restartNumberingAfterBreak="0">
    <w:nsid w:val="219F0323"/>
    <w:multiLevelType w:val="hybridMultilevel"/>
    <w:tmpl w:val="266C7800"/>
    <w:lvl w:ilvl="0" w:tplc="830E2650">
      <w:start w:val="51"/>
      <w:numFmt w:val="bullet"/>
      <w:lvlText w:val=""/>
      <w:lvlJc w:val="left"/>
      <w:pPr>
        <w:ind w:left="856" w:hanging="360"/>
      </w:pPr>
      <w:rPr>
        <w:rFonts w:ascii="Symbol" w:hAnsi="Symbol" w:hint="default"/>
      </w:rPr>
    </w:lvl>
    <w:lvl w:ilvl="1" w:tplc="04070003" w:tentative="1">
      <w:start w:val="1"/>
      <w:numFmt w:val="bullet"/>
      <w:lvlText w:val="o"/>
      <w:lvlJc w:val="left"/>
      <w:pPr>
        <w:ind w:left="1576" w:hanging="360"/>
      </w:pPr>
      <w:rPr>
        <w:rFonts w:ascii="Courier New" w:hAnsi="Courier New" w:cs="Courier New" w:hint="default"/>
      </w:rPr>
    </w:lvl>
    <w:lvl w:ilvl="2" w:tplc="04070005" w:tentative="1">
      <w:start w:val="1"/>
      <w:numFmt w:val="bullet"/>
      <w:lvlText w:val=""/>
      <w:lvlJc w:val="left"/>
      <w:pPr>
        <w:ind w:left="2296" w:hanging="360"/>
      </w:pPr>
      <w:rPr>
        <w:rFonts w:ascii="Wingdings" w:hAnsi="Wingdings" w:hint="default"/>
      </w:rPr>
    </w:lvl>
    <w:lvl w:ilvl="3" w:tplc="04070001" w:tentative="1">
      <w:start w:val="1"/>
      <w:numFmt w:val="bullet"/>
      <w:lvlText w:val=""/>
      <w:lvlJc w:val="left"/>
      <w:pPr>
        <w:ind w:left="3016" w:hanging="360"/>
      </w:pPr>
      <w:rPr>
        <w:rFonts w:ascii="Symbol" w:hAnsi="Symbol" w:hint="default"/>
      </w:rPr>
    </w:lvl>
    <w:lvl w:ilvl="4" w:tplc="04070003" w:tentative="1">
      <w:start w:val="1"/>
      <w:numFmt w:val="bullet"/>
      <w:lvlText w:val="o"/>
      <w:lvlJc w:val="left"/>
      <w:pPr>
        <w:ind w:left="3736" w:hanging="360"/>
      </w:pPr>
      <w:rPr>
        <w:rFonts w:ascii="Courier New" w:hAnsi="Courier New" w:cs="Courier New" w:hint="default"/>
      </w:rPr>
    </w:lvl>
    <w:lvl w:ilvl="5" w:tplc="04070005" w:tentative="1">
      <w:start w:val="1"/>
      <w:numFmt w:val="bullet"/>
      <w:lvlText w:val=""/>
      <w:lvlJc w:val="left"/>
      <w:pPr>
        <w:ind w:left="4456" w:hanging="360"/>
      </w:pPr>
      <w:rPr>
        <w:rFonts w:ascii="Wingdings" w:hAnsi="Wingdings" w:hint="default"/>
      </w:rPr>
    </w:lvl>
    <w:lvl w:ilvl="6" w:tplc="04070001" w:tentative="1">
      <w:start w:val="1"/>
      <w:numFmt w:val="bullet"/>
      <w:lvlText w:val=""/>
      <w:lvlJc w:val="left"/>
      <w:pPr>
        <w:ind w:left="5176" w:hanging="360"/>
      </w:pPr>
      <w:rPr>
        <w:rFonts w:ascii="Symbol" w:hAnsi="Symbol" w:hint="default"/>
      </w:rPr>
    </w:lvl>
    <w:lvl w:ilvl="7" w:tplc="04070003" w:tentative="1">
      <w:start w:val="1"/>
      <w:numFmt w:val="bullet"/>
      <w:lvlText w:val="o"/>
      <w:lvlJc w:val="left"/>
      <w:pPr>
        <w:ind w:left="5896" w:hanging="360"/>
      </w:pPr>
      <w:rPr>
        <w:rFonts w:ascii="Courier New" w:hAnsi="Courier New" w:cs="Courier New" w:hint="default"/>
      </w:rPr>
    </w:lvl>
    <w:lvl w:ilvl="8" w:tplc="04070005" w:tentative="1">
      <w:start w:val="1"/>
      <w:numFmt w:val="bullet"/>
      <w:lvlText w:val=""/>
      <w:lvlJc w:val="left"/>
      <w:pPr>
        <w:ind w:left="6616" w:hanging="360"/>
      </w:pPr>
      <w:rPr>
        <w:rFonts w:ascii="Wingdings" w:hAnsi="Wingdings" w:hint="default"/>
      </w:rPr>
    </w:lvl>
  </w:abstractNum>
  <w:abstractNum w:abstractNumId="5" w15:restartNumberingAfterBreak="0">
    <w:nsid w:val="231234DA"/>
    <w:multiLevelType w:val="hybridMultilevel"/>
    <w:tmpl w:val="1200EA48"/>
    <w:lvl w:ilvl="0" w:tplc="069856D2">
      <w:start w:val="1"/>
      <w:numFmt w:val="decimal"/>
      <w:lvlText w:val="%1."/>
      <w:lvlJc w:val="left"/>
      <w:pPr>
        <w:ind w:left="496" w:hanging="360"/>
      </w:pPr>
      <w:rPr>
        <w:rFonts w:hint="default"/>
      </w:rPr>
    </w:lvl>
    <w:lvl w:ilvl="1" w:tplc="04070019" w:tentative="1">
      <w:start w:val="1"/>
      <w:numFmt w:val="lowerLetter"/>
      <w:lvlText w:val="%2."/>
      <w:lvlJc w:val="left"/>
      <w:pPr>
        <w:ind w:left="1216" w:hanging="360"/>
      </w:pPr>
    </w:lvl>
    <w:lvl w:ilvl="2" w:tplc="0407001B" w:tentative="1">
      <w:start w:val="1"/>
      <w:numFmt w:val="lowerRoman"/>
      <w:lvlText w:val="%3."/>
      <w:lvlJc w:val="right"/>
      <w:pPr>
        <w:ind w:left="1936" w:hanging="180"/>
      </w:pPr>
    </w:lvl>
    <w:lvl w:ilvl="3" w:tplc="0407000F" w:tentative="1">
      <w:start w:val="1"/>
      <w:numFmt w:val="decimal"/>
      <w:lvlText w:val="%4."/>
      <w:lvlJc w:val="left"/>
      <w:pPr>
        <w:ind w:left="2656" w:hanging="360"/>
      </w:pPr>
    </w:lvl>
    <w:lvl w:ilvl="4" w:tplc="04070019" w:tentative="1">
      <w:start w:val="1"/>
      <w:numFmt w:val="lowerLetter"/>
      <w:lvlText w:val="%5."/>
      <w:lvlJc w:val="left"/>
      <w:pPr>
        <w:ind w:left="3376" w:hanging="360"/>
      </w:pPr>
    </w:lvl>
    <w:lvl w:ilvl="5" w:tplc="0407001B" w:tentative="1">
      <w:start w:val="1"/>
      <w:numFmt w:val="lowerRoman"/>
      <w:lvlText w:val="%6."/>
      <w:lvlJc w:val="right"/>
      <w:pPr>
        <w:ind w:left="4096" w:hanging="180"/>
      </w:pPr>
    </w:lvl>
    <w:lvl w:ilvl="6" w:tplc="0407000F" w:tentative="1">
      <w:start w:val="1"/>
      <w:numFmt w:val="decimal"/>
      <w:lvlText w:val="%7."/>
      <w:lvlJc w:val="left"/>
      <w:pPr>
        <w:ind w:left="4816" w:hanging="360"/>
      </w:pPr>
    </w:lvl>
    <w:lvl w:ilvl="7" w:tplc="04070019" w:tentative="1">
      <w:start w:val="1"/>
      <w:numFmt w:val="lowerLetter"/>
      <w:lvlText w:val="%8."/>
      <w:lvlJc w:val="left"/>
      <w:pPr>
        <w:ind w:left="5536" w:hanging="360"/>
      </w:pPr>
    </w:lvl>
    <w:lvl w:ilvl="8" w:tplc="0407001B" w:tentative="1">
      <w:start w:val="1"/>
      <w:numFmt w:val="lowerRoman"/>
      <w:lvlText w:val="%9."/>
      <w:lvlJc w:val="right"/>
      <w:pPr>
        <w:ind w:left="6256" w:hanging="180"/>
      </w:pPr>
    </w:lvl>
  </w:abstractNum>
  <w:abstractNum w:abstractNumId="6" w15:restartNumberingAfterBreak="0">
    <w:nsid w:val="2C4F1F83"/>
    <w:multiLevelType w:val="hybridMultilevel"/>
    <w:tmpl w:val="1E10A5AA"/>
    <w:lvl w:ilvl="0" w:tplc="EE7EFE04">
      <w:start w:val="1"/>
      <w:numFmt w:val="decimal"/>
      <w:lvlText w:val="%1."/>
      <w:lvlJc w:val="left"/>
      <w:pPr>
        <w:ind w:left="759" w:hanging="360"/>
      </w:pPr>
      <w:rPr>
        <w:rFonts w:ascii="Arial" w:eastAsia="Arial" w:hAnsi="Arial" w:cs="Arial" w:hint="default"/>
        <w:spacing w:val="-1"/>
        <w:w w:val="99"/>
        <w:sz w:val="20"/>
        <w:szCs w:val="20"/>
      </w:rPr>
    </w:lvl>
    <w:lvl w:ilvl="1" w:tplc="756C3490">
      <w:numFmt w:val="bullet"/>
      <w:lvlText w:val="•"/>
      <w:lvlJc w:val="left"/>
      <w:pPr>
        <w:ind w:left="1648" w:hanging="360"/>
      </w:pPr>
      <w:rPr>
        <w:rFonts w:hint="default"/>
      </w:rPr>
    </w:lvl>
    <w:lvl w:ilvl="2" w:tplc="07C6A39C">
      <w:numFmt w:val="bullet"/>
      <w:lvlText w:val="•"/>
      <w:lvlJc w:val="left"/>
      <w:pPr>
        <w:ind w:left="2537" w:hanging="360"/>
      </w:pPr>
      <w:rPr>
        <w:rFonts w:hint="default"/>
      </w:rPr>
    </w:lvl>
    <w:lvl w:ilvl="3" w:tplc="46A69E84">
      <w:numFmt w:val="bullet"/>
      <w:lvlText w:val="•"/>
      <w:lvlJc w:val="left"/>
      <w:pPr>
        <w:ind w:left="3425" w:hanging="360"/>
      </w:pPr>
      <w:rPr>
        <w:rFonts w:hint="default"/>
      </w:rPr>
    </w:lvl>
    <w:lvl w:ilvl="4" w:tplc="C7DA8006">
      <w:numFmt w:val="bullet"/>
      <w:lvlText w:val="•"/>
      <w:lvlJc w:val="left"/>
      <w:pPr>
        <w:ind w:left="4314" w:hanging="360"/>
      </w:pPr>
      <w:rPr>
        <w:rFonts w:hint="default"/>
      </w:rPr>
    </w:lvl>
    <w:lvl w:ilvl="5" w:tplc="0E9A7702">
      <w:numFmt w:val="bullet"/>
      <w:lvlText w:val="•"/>
      <w:lvlJc w:val="left"/>
      <w:pPr>
        <w:ind w:left="5203" w:hanging="360"/>
      </w:pPr>
      <w:rPr>
        <w:rFonts w:hint="default"/>
      </w:rPr>
    </w:lvl>
    <w:lvl w:ilvl="6" w:tplc="09266400">
      <w:numFmt w:val="bullet"/>
      <w:lvlText w:val="•"/>
      <w:lvlJc w:val="left"/>
      <w:pPr>
        <w:ind w:left="6091" w:hanging="360"/>
      </w:pPr>
      <w:rPr>
        <w:rFonts w:hint="default"/>
      </w:rPr>
    </w:lvl>
    <w:lvl w:ilvl="7" w:tplc="E4702812">
      <w:numFmt w:val="bullet"/>
      <w:lvlText w:val="•"/>
      <w:lvlJc w:val="left"/>
      <w:pPr>
        <w:ind w:left="6980" w:hanging="360"/>
      </w:pPr>
      <w:rPr>
        <w:rFonts w:hint="default"/>
      </w:rPr>
    </w:lvl>
    <w:lvl w:ilvl="8" w:tplc="B492D110">
      <w:numFmt w:val="bullet"/>
      <w:lvlText w:val="•"/>
      <w:lvlJc w:val="left"/>
      <w:pPr>
        <w:ind w:left="7869" w:hanging="360"/>
      </w:pPr>
      <w:rPr>
        <w:rFonts w:hint="default"/>
      </w:rPr>
    </w:lvl>
  </w:abstractNum>
  <w:abstractNum w:abstractNumId="7" w15:restartNumberingAfterBreak="0">
    <w:nsid w:val="30ED2168"/>
    <w:multiLevelType w:val="hybridMultilevel"/>
    <w:tmpl w:val="71D0C02A"/>
    <w:lvl w:ilvl="0" w:tplc="150276B4">
      <w:start w:val="1"/>
      <w:numFmt w:val="bullet"/>
      <w:lvlText w:val="□"/>
      <w:lvlJc w:val="left"/>
      <w:pPr>
        <w:ind w:left="856" w:hanging="360"/>
      </w:pPr>
      <w:rPr>
        <w:rFonts w:ascii="Arial" w:hAnsi="Arial" w:hint="default"/>
      </w:rPr>
    </w:lvl>
    <w:lvl w:ilvl="1" w:tplc="04070003" w:tentative="1">
      <w:start w:val="1"/>
      <w:numFmt w:val="bullet"/>
      <w:lvlText w:val="o"/>
      <w:lvlJc w:val="left"/>
      <w:pPr>
        <w:ind w:left="1576" w:hanging="360"/>
      </w:pPr>
      <w:rPr>
        <w:rFonts w:ascii="Courier New" w:hAnsi="Courier New" w:cs="Courier New" w:hint="default"/>
      </w:rPr>
    </w:lvl>
    <w:lvl w:ilvl="2" w:tplc="04070005" w:tentative="1">
      <w:start w:val="1"/>
      <w:numFmt w:val="bullet"/>
      <w:lvlText w:val=""/>
      <w:lvlJc w:val="left"/>
      <w:pPr>
        <w:ind w:left="2296" w:hanging="360"/>
      </w:pPr>
      <w:rPr>
        <w:rFonts w:ascii="Wingdings" w:hAnsi="Wingdings" w:hint="default"/>
      </w:rPr>
    </w:lvl>
    <w:lvl w:ilvl="3" w:tplc="04070001" w:tentative="1">
      <w:start w:val="1"/>
      <w:numFmt w:val="bullet"/>
      <w:lvlText w:val=""/>
      <w:lvlJc w:val="left"/>
      <w:pPr>
        <w:ind w:left="3016" w:hanging="360"/>
      </w:pPr>
      <w:rPr>
        <w:rFonts w:ascii="Symbol" w:hAnsi="Symbol" w:hint="default"/>
      </w:rPr>
    </w:lvl>
    <w:lvl w:ilvl="4" w:tplc="04070003" w:tentative="1">
      <w:start w:val="1"/>
      <w:numFmt w:val="bullet"/>
      <w:lvlText w:val="o"/>
      <w:lvlJc w:val="left"/>
      <w:pPr>
        <w:ind w:left="3736" w:hanging="360"/>
      </w:pPr>
      <w:rPr>
        <w:rFonts w:ascii="Courier New" w:hAnsi="Courier New" w:cs="Courier New" w:hint="default"/>
      </w:rPr>
    </w:lvl>
    <w:lvl w:ilvl="5" w:tplc="04070005" w:tentative="1">
      <w:start w:val="1"/>
      <w:numFmt w:val="bullet"/>
      <w:lvlText w:val=""/>
      <w:lvlJc w:val="left"/>
      <w:pPr>
        <w:ind w:left="4456" w:hanging="360"/>
      </w:pPr>
      <w:rPr>
        <w:rFonts w:ascii="Wingdings" w:hAnsi="Wingdings" w:hint="default"/>
      </w:rPr>
    </w:lvl>
    <w:lvl w:ilvl="6" w:tplc="04070001" w:tentative="1">
      <w:start w:val="1"/>
      <w:numFmt w:val="bullet"/>
      <w:lvlText w:val=""/>
      <w:lvlJc w:val="left"/>
      <w:pPr>
        <w:ind w:left="5176" w:hanging="360"/>
      </w:pPr>
      <w:rPr>
        <w:rFonts w:ascii="Symbol" w:hAnsi="Symbol" w:hint="default"/>
      </w:rPr>
    </w:lvl>
    <w:lvl w:ilvl="7" w:tplc="04070003" w:tentative="1">
      <w:start w:val="1"/>
      <w:numFmt w:val="bullet"/>
      <w:lvlText w:val="o"/>
      <w:lvlJc w:val="left"/>
      <w:pPr>
        <w:ind w:left="5896" w:hanging="360"/>
      </w:pPr>
      <w:rPr>
        <w:rFonts w:ascii="Courier New" w:hAnsi="Courier New" w:cs="Courier New" w:hint="default"/>
      </w:rPr>
    </w:lvl>
    <w:lvl w:ilvl="8" w:tplc="04070005" w:tentative="1">
      <w:start w:val="1"/>
      <w:numFmt w:val="bullet"/>
      <w:lvlText w:val=""/>
      <w:lvlJc w:val="left"/>
      <w:pPr>
        <w:ind w:left="6616" w:hanging="360"/>
      </w:pPr>
      <w:rPr>
        <w:rFonts w:ascii="Wingdings" w:hAnsi="Wingdings" w:hint="default"/>
      </w:rPr>
    </w:lvl>
  </w:abstractNum>
  <w:abstractNum w:abstractNumId="8" w15:restartNumberingAfterBreak="0">
    <w:nsid w:val="3252202E"/>
    <w:multiLevelType w:val="hybridMultilevel"/>
    <w:tmpl w:val="C9E4CDD8"/>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9" w15:restartNumberingAfterBreak="0">
    <w:nsid w:val="336E5399"/>
    <w:multiLevelType w:val="hybridMultilevel"/>
    <w:tmpl w:val="1980C3EC"/>
    <w:lvl w:ilvl="0" w:tplc="04070017">
      <w:start w:val="1"/>
      <w:numFmt w:val="lowerLetter"/>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0" w15:restartNumberingAfterBreak="0">
    <w:nsid w:val="393B3D90"/>
    <w:multiLevelType w:val="hybridMultilevel"/>
    <w:tmpl w:val="FE629848"/>
    <w:lvl w:ilvl="0" w:tplc="0407000F">
      <w:start w:val="1"/>
      <w:numFmt w:val="decimal"/>
      <w:lvlText w:val="%1."/>
      <w:lvlJc w:val="left"/>
      <w:pPr>
        <w:ind w:left="360" w:hanging="360"/>
      </w:p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11" w15:restartNumberingAfterBreak="0">
    <w:nsid w:val="39E6749F"/>
    <w:multiLevelType w:val="singleLevel"/>
    <w:tmpl w:val="2140FDDC"/>
    <w:lvl w:ilvl="0">
      <w:start w:val="1"/>
      <w:numFmt w:val="decimal"/>
      <w:lvlText w:val="%1."/>
      <w:lvlJc w:val="left"/>
      <w:pPr>
        <w:tabs>
          <w:tab w:val="num" w:pos="3054"/>
        </w:tabs>
        <w:ind w:left="2694" w:firstLine="0"/>
      </w:pPr>
    </w:lvl>
  </w:abstractNum>
  <w:abstractNum w:abstractNumId="12" w15:restartNumberingAfterBreak="0">
    <w:nsid w:val="3B6F59AA"/>
    <w:multiLevelType w:val="hybridMultilevel"/>
    <w:tmpl w:val="1DE09168"/>
    <w:lvl w:ilvl="0" w:tplc="830E2650">
      <w:start w:val="51"/>
      <w:numFmt w:val="bullet"/>
      <w:lvlText w:val=""/>
      <w:lvlJc w:val="left"/>
      <w:pPr>
        <w:ind w:left="856" w:hanging="360"/>
      </w:pPr>
      <w:rPr>
        <w:rFonts w:ascii="Symbol" w:hAnsi="Symbol" w:hint="default"/>
      </w:rPr>
    </w:lvl>
    <w:lvl w:ilvl="1" w:tplc="04070003" w:tentative="1">
      <w:start w:val="1"/>
      <w:numFmt w:val="bullet"/>
      <w:lvlText w:val="o"/>
      <w:lvlJc w:val="left"/>
      <w:pPr>
        <w:ind w:left="1576" w:hanging="360"/>
      </w:pPr>
      <w:rPr>
        <w:rFonts w:ascii="Courier New" w:hAnsi="Courier New" w:cs="Courier New" w:hint="default"/>
      </w:rPr>
    </w:lvl>
    <w:lvl w:ilvl="2" w:tplc="04070005" w:tentative="1">
      <w:start w:val="1"/>
      <w:numFmt w:val="bullet"/>
      <w:lvlText w:val=""/>
      <w:lvlJc w:val="left"/>
      <w:pPr>
        <w:ind w:left="2296" w:hanging="360"/>
      </w:pPr>
      <w:rPr>
        <w:rFonts w:ascii="Wingdings" w:hAnsi="Wingdings" w:hint="default"/>
      </w:rPr>
    </w:lvl>
    <w:lvl w:ilvl="3" w:tplc="04070001" w:tentative="1">
      <w:start w:val="1"/>
      <w:numFmt w:val="bullet"/>
      <w:lvlText w:val=""/>
      <w:lvlJc w:val="left"/>
      <w:pPr>
        <w:ind w:left="3016" w:hanging="360"/>
      </w:pPr>
      <w:rPr>
        <w:rFonts w:ascii="Symbol" w:hAnsi="Symbol" w:hint="default"/>
      </w:rPr>
    </w:lvl>
    <w:lvl w:ilvl="4" w:tplc="04070003" w:tentative="1">
      <w:start w:val="1"/>
      <w:numFmt w:val="bullet"/>
      <w:lvlText w:val="o"/>
      <w:lvlJc w:val="left"/>
      <w:pPr>
        <w:ind w:left="3736" w:hanging="360"/>
      </w:pPr>
      <w:rPr>
        <w:rFonts w:ascii="Courier New" w:hAnsi="Courier New" w:cs="Courier New" w:hint="default"/>
      </w:rPr>
    </w:lvl>
    <w:lvl w:ilvl="5" w:tplc="04070005" w:tentative="1">
      <w:start w:val="1"/>
      <w:numFmt w:val="bullet"/>
      <w:lvlText w:val=""/>
      <w:lvlJc w:val="left"/>
      <w:pPr>
        <w:ind w:left="4456" w:hanging="360"/>
      </w:pPr>
      <w:rPr>
        <w:rFonts w:ascii="Wingdings" w:hAnsi="Wingdings" w:hint="default"/>
      </w:rPr>
    </w:lvl>
    <w:lvl w:ilvl="6" w:tplc="04070001" w:tentative="1">
      <w:start w:val="1"/>
      <w:numFmt w:val="bullet"/>
      <w:lvlText w:val=""/>
      <w:lvlJc w:val="left"/>
      <w:pPr>
        <w:ind w:left="5176" w:hanging="360"/>
      </w:pPr>
      <w:rPr>
        <w:rFonts w:ascii="Symbol" w:hAnsi="Symbol" w:hint="default"/>
      </w:rPr>
    </w:lvl>
    <w:lvl w:ilvl="7" w:tplc="04070003" w:tentative="1">
      <w:start w:val="1"/>
      <w:numFmt w:val="bullet"/>
      <w:lvlText w:val="o"/>
      <w:lvlJc w:val="left"/>
      <w:pPr>
        <w:ind w:left="5896" w:hanging="360"/>
      </w:pPr>
      <w:rPr>
        <w:rFonts w:ascii="Courier New" w:hAnsi="Courier New" w:cs="Courier New" w:hint="default"/>
      </w:rPr>
    </w:lvl>
    <w:lvl w:ilvl="8" w:tplc="04070005" w:tentative="1">
      <w:start w:val="1"/>
      <w:numFmt w:val="bullet"/>
      <w:lvlText w:val=""/>
      <w:lvlJc w:val="left"/>
      <w:pPr>
        <w:ind w:left="6616" w:hanging="360"/>
      </w:pPr>
      <w:rPr>
        <w:rFonts w:ascii="Wingdings" w:hAnsi="Wingdings" w:hint="default"/>
      </w:rPr>
    </w:lvl>
  </w:abstractNum>
  <w:abstractNum w:abstractNumId="13" w15:restartNumberingAfterBreak="0">
    <w:nsid w:val="58C9583C"/>
    <w:multiLevelType w:val="hybridMultilevel"/>
    <w:tmpl w:val="7450A62E"/>
    <w:lvl w:ilvl="0" w:tplc="7BF2759E">
      <w:start w:val="1"/>
      <w:numFmt w:val="bullet"/>
      <w:lvlText w:val="□"/>
      <w:lvlJc w:val="left"/>
      <w:pPr>
        <w:ind w:left="856" w:hanging="360"/>
      </w:pPr>
      <w:rPr>
        <w:rFonts w:ascii="Arial Narrow" w:hAnsi="Arial Narrow"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4" w15:restartNumberingAfterBreak="0">
    <w:nsid w:val="667A1EDD"/>
    <w:multiLevelType w:val="hybridMultilevel"/>
    <w:tmpl w:val="83189650"/>
    <w:lvl w:ilvl="0" w:tplc="1B084986">
      <w:numFmt w:val="bullet"/>
      <w:lvlText w:val="-"/>
      <w:lvlJc w:val="left"/>
      <w:pPr>
        <w:ind w:left="264" w:hanging="147"/>
      </w:pPr>
      <w:rPr>
        <w:rFonts w:ascii="Arial" w:eastAsia="Arial" w:hAnsi="Arial" w:cs="Arial" w:hint="default"/>
        <w:b/>
        <w:bCs/>
        <w:w w:val="99"/>
        <w:sz w:val="24"/>
        <w:szCs w:val="24"/>
      </w:rPr>
    </w:lvl>
    <w:lvl w:ilvl="1" w:tplc="2690E386">
      <w:start w:val="1"/>
      <w:numFmt w:val="decimal"/>
      <w:lvlText w:val="(%2)"/>
      <w:lvlJc w:val="left"/>
      <w:pPr>
        <w:ind w:left="838" w:hanging="483"/>
      </w:pPr>
      <w:rPr>
        <w:rFonts w:ascii="Arial" w:eastAsia="Arial" w:hAnsi="Arial" w:cs="Arial" w:hint="default"/>
        <w:spacing w:val="-1"/>
        <w:w w:val="99"/>
        <w:sz w:val="20"/>
        <w:szCs w:val="20"/>
      </w:rPr>
    </w:lvl>
    <w:lvl w:ilvl="2" w:tplc="1D3E369C">
      <w:numFmt w:val="bullet"/>
      <w:lvlText w:val="•"/>
      <w:lvlJc w:val="left"/>
      <w:pPr>
        <w:ind w:left="1825" w:hanging="483"/>
      </w:pPr>
      <w:rPr>
        <w:rFonts w:hint="default"/>
      </w:rPr>
    </w:lvl>
    <w:lvl w:ilvl="3" w:tplc="6E366D1E">
      <w:numFmt w:val="bullet"/>
      <w:lvlText w:val="•"/>
      <w:lvlJc w:val="left"/>
      <w:pPr>
        <w:ind w:left="2810" w:hanging="483"/>
      </w:pPr>
      <w:rPr>
        <w:rFonts w:hint="default"/>
      </w:rPr>
    </w:lvl>
    <w:lvl w:ilvl="4" w:tplc="B0E03168">
      <w:numFmt w:val="bullet"/>
      <w:lvlText w:val="•"/>
      <w:lvlJc w:val="left"/>
      <w:pPr>
        <w:ind w:left="3795" w:hanging="483"/>
      </w:pPr>
      <w:rPr>
        <w:rFonts w:hint="default"/>
      </w:rPr>
    </w:lvl>
    <w:lvl w:ilvl="5" w:tplc="C2F0F870">
      <w:numFmt w:val="bullet"/>
      <w:lvlText w:val="•"/>
      <w:lvlJc w:val="left"/>
      <w:pPr>
        <w:ind w:left="4780" w:hanging="483"/>
      </w:pPr>
      <w:rPr>
        <w:rFonts w:hint="default"/>
      </w:rPr>
    </w:lvl>
    <w:lvl w:ilvl="6" w:tplc="809EB57E">
      <w:numFmt w:val="bullet"/>
      <w:lvlText w:val="•"/>
      <w:lvlJc w:val="left"/>
      <w:pPr>
        <w:ind w:left="5765" w:hanging="483"/>
      </w:pPr>
      <w:rPr>
        <w:rFonts w:hint="default"/>
      </w:rPr>
    </w:lvl>
    <w:lvl w:ilvl="7" w:tplc="1714AE7E">
      <w:numFmt w:val="bullet"/>
      <w:lvlText w:val="•"/>
      <w:lvlJc w:val="left"/>
      <w:pPr>
        <w:ind w:left="6750" w:hanging="483"/>
      </w:pPr>
      <w:rPr>
        <w:rFonts w:hint="default"/>
      </w:rPr>
    </w:lvl>
    <w:lvl w:ilvl="8" w:tplc="82743188">
      <w:numFmt w:val="bullet"/>
      <w:lvlText w:val="•"/>
      <w:lvlJc w:val="left"/>
      <w:pPr>
        <w:ind w:left="7736" w:hanging="483"/>
      </w:pPr>
      <w:rPr>
        <w:rFonts w:hint="default"/>
      </w:rPr>
    </w:lvl>
  </w:abstractNum>
  <w:abstractNum w:abstractNumId="15" w15:restartNumberingAfterBreak="0">
    <w:nsid w:val="6A6F7FDC"/>
    <w:multiLevelType w:val="multilevel"/>
    <w:tmpl w:val="A29CC566"/>
    <w:lvl w:ilvl="0">
      <w:start w:val="1"/>
      <w:numFmt w:val="decimal"/>
      <w:lvlText w:val="%1."/>
      <w:lvlJc w:val="left"/>
      <w:pPr>
        <w:ind w:left="720" w:hanging="360"/>
      </w:pPr>
    </w:lvl>
    <w:lvl w:ilvl="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16" w15:restartNumberingAfterBreak="0">
    <w:nsid w:val="72A92038"/>
    <w:multiLevelType w:val="hybridMultilevel"/>
    <w:tmpl w:val="79EE298C"/>
    <w:lvl w:ilvl="0" w:tplc="4AD2AB2A">
      <w:start w:val="1"/>
      <w:numFmt w:val="decimal"/>
      <w:lvlText w:val="(%1)"/>
      <w:lvlJc w:val="left"/>
      <w:pPr>
        <w:ind w:left="838" w:hanging="483"/>
      </w:pPr>
      <w:rPr>
        <w:rFonts w:ascii="Arial" w:eastAsia="Arial" w:hAnsi="Arial" w:cs="Arial" w:hint="default"/>
        <w:spacing w:val="-1"/>
        <w:w w:val="99"/>
        <w:sz w:val="20"/>
        <w:szCs w:val="20"/>
      </w:rPr>
    </w:lvl>
    <w:lvl w:ilvl="1" w:tplc="0DC6B152">
      <w:numFmt w:val="bullet"/>
      <w:lvlText w:val="•"/>
      <w:lvlJc w:val="left"/>
      <w:pPr>
        <w:ind w:left="1726" w:hanging="483"/>
      </w:pPr>
      <w:rPr>
        <w:rFonts w:hint="default"/>
      </w:rPr>
    </w:lvl>
    <w:lvl w:ilvl="2" w:tplc="0A084C0C">
      <w:numFmt w:val="bullet"/>
      <w:lvlText w:val="•"/>
      <w:lvlJc w:val="left"/>
      <w:pPr>
        <w:ind w:left="2613" w:hanging="483"/>
      </w:pPr>
      <w:rPr>
        <w:rFonts w:hint="default"/>
      </w:rPr>
    </w:lvl>
    <w:lvl w:ilvl="3" w:tplc="C59C96B6">
      <w:numFmt w:val="bullet"/>
      <w:lvlText w:val="•"/>
      <w:lvlJc w:val="left"/>
      <w:pPr>
        <w:ind w:left="3499" w:hanging="483"/>
      </w:pPr>
      <w:rPr>
        <w:rFonts w:hint="default"/>
      </w:rPr>
    </w:lvl>
    <w:lvl w:ilvl="4" w:tplc="3FA029B4">
      <w:numFmt w:val="bullet"/>
      <w:lvlText w:val="•"/>
      <w:lvlJc w:val="left"/>
      <w:pPr>
        <w:ind w:left="4386" w:hanging="483"/>
      </w:pPr>
      <w:rPr>
        <w:rFonts w:hint="default"/>
      </w:rPr>
    </w:lvl>
    <w:lvl w:ilvl="5" w:tplc="56D6B090">
      <w:numFmt w:val="bullet"/>
      <w:lvlText w:val="•"/>
      <w:lvlJc w:val="left"/>
      <w:pPr>
        <w:ind w:left="5273" w:hanging="483"/>
      </w:pPr>
      <w:rPr>
        <w:rFonts w:hint="default"/>
      </w:rPr>
    </w:lvl>
    <w:lvl w:ilvl="6" w:tplc="F3EAFD7C">
      <w:numFmt w:val="bullet"/>
      <w:lvlText w:val="•"/>
      <w:lvlJc w:val="left"/>
      <w:pPr>
        <w:ind w:left="6159" w:hanging="483"/>
      </w:pPr>
      <w:rPr>
        <w:rFonts w:hint="default"/>
      </w:rPr>
    </w:lvl>
    <w:lvl w:ilvl="7" w:tplc="3CD87D46">
      <w:numFmt w:val="bullet"/>
      <w:lvlText w:val="•"/>
      <w:lvlJc w:val="left"/>
      <w:pPr>
        <w:ind w:left="7046" w:hanging="483"/>
      </w:pPr>
      <w:rPr>
        <w:rFonts w:hint="default"/>
      </w:rPr>
    </w:lvl>
    <w:lvl w:ilvl="8" w:tplc="5454A13A">
      <w:numFmt w:val="bullet"/>
      <w:lvlText w:val="•"/>
      <w:lvlJc w:val="left"/>
      <w:pPr>
        <w:ind w:left="7933" w:hanging="483"/>
      </w:pPr>
      <w:rPr>
        <w:rFonts w:hint="default"/>
      </w:rPr>
    </w:lvl>
  </w:abstractNum>
  <w:abstractNum w:abstractNumId="17" w15:restartNumberingAfterBreak="0">
    <w:nsid w:val="73CC3683"/>
    <w:multiLevelType w:val="hybridMultilevel"/>
    <w:tmpl w:val="FF728336"/>
    <w:lvl w:ilvl="0" w:tplc="0407000F">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8" w15:restartNumberingAfterBreak="0">
    <w:nsid w:val="7D423298"/>
    <w:multiLevelType w:val="hybridMultilevel"/>
    <w:tmpl w:val="CB949318"/>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9" w15:restartNumberingAfterBreak="0">
    <w:nsid w:val="7D742F1B"/>
    <w:multiLevelType w:val="hybridMultilevel"/>
    <w:tmpl w:val="435EC2D8"/>
    <w:lvl w:ilvl="0" w:tplc="E70653E8">
      <w:start w:val="1"/>
      <w:numFmt w:val="decimal"/>
      <w:lvlText w:val="%1."/>
      <w:lvlJc w:val="left"/>
      <w:pPr>
        <w:ind w:left="496" w:hanging="360"/>
      </w:pPr>
      <w:rPr>
        <w:rFonts w:hint="default"/>
      </w:rPr>
    </w:lvl>
    <w:lvl w:ilvl="1" w:tplc="04070019" w:tentative="1">
      <w:start w:val="1"/>
      <w:numFmt w:val="lowerLetter"/>
      <w:lvlText w:val="%2."/>
      <w:lvlJc w:val="left"/>
      <w:pPr>
        <w:ind w:left="1216" w:hanging="360"/>
      </w:pPr>
    </w:lvl>
    <w:lvl w:ilvl="2" w:tplc="0407001B" w:tentative="1">
      <w:start w:val="1"/>
      <w:numFmt w:val="lowerRoman"/>
      <w:lvlText w:val="%3."/>
      <w:lvlJc w:val="right"/>
      <w:pPr>
        <w:ind w:left="1936" w:hanging="180"/>
      </w:pPr>
    </w:lvl>
    <w:lvl w:ilvl="3" w:tplc="0407000F" w:tentative="1">
      <w:start w:val="1"/>
      <w:numFmt w:val="decimal"/>
      <w:lvlText w:val="%4."/>
      <w:lvlJc w:val="left"/>
      <w:pPr>
        <w:ind w:left="2656" w:hanging="360"/>
      </w:pPr>
    </w:lvl>
    <w:lvl w:ilvl="4" w:tplc="04070019" w:tentative="1">
      <w:start w:val="1"/>
      <w:numFmt w:val="lowerLetter"/>
      <w:lvlText w:val="%5."/>
      <w:lvlJc w:val="left"/>
      <w:pPr>
        <w:ind w:left="3376" w:hanging="360"/>
      </w:pPr>
    </w:lvl>
    <w:lvl w:ilvl="5" w:tplc="0407001B" w:tentative="1">
      <w:start w:val="1"/>
      <w:numFmt w:val="lowerRoman"/>
      <w:lvlText w:val="%6."/>
      <w:lvlJc w:val="right"/>
      <w:pPr>
        <w:ind w:left="4096" w:hanging="180"/>
      </w:pPr>
    </w:lvl>
    <w:lvl w:ilvl="6" w:tplc="0407000F" w:tentative="1">
      <w:start w:val="1"/>
      <w:numFmt w:val="decimal"/>
      <w:lvlText w:val="%7."/>
      <w:lvlJc w:val="left"/>
      <w:pPr>
        <w:ind w:left="4816" w:hanging="360"/>
      </w:pPr>
    </w:lvl>
    <w:lvl w:ilvl="7" w:tplc="04070019" w:tentative="1">
      <w:start w:val="1"/>
      <w:numFmt w:val="lowerLetter"/>
      <w:lvlText w:val="%8."/>
      <w:lvlJc w:val="left"/>
      <w:pPr>
        <w:ind w:left="5536" w:hanging="360"/>
      </w:pPr>
    </w:lvl>
    <w:lvl w:ilvl="8" w:tplc="0407001B" w:tentative="1">
      <w:start w:val="1"/>
      <w:numFmt w:val="lowerRoman"/>
      <w:lvlText w:val="%9."/>
      <w:lvlJc w:val="right"/>
      <w:pPr>
        <w:ind w:left="6256" w:hanging="180"/>
      </w:pPr>
    </w:lvl>
  </w:abstractNum>
  <w:num w:numId="1" w16cid:durableId="782727778">
    <w:abstractNumId w:val="0"/>
  </w:num>
  <w:num w:numId="2" w16cid:durableId="1837846435">
    <w:abstractNumId w:val="14"/>
  </w:num>
  <w:num w:numId="3" w16cid:durableId="395400359">
    <w:abstractNumId w:val="1"/>
  </w:num>
  <w:num w:numId="4" w16cid:durableId="1656058755">
    <w:abstractNumId w:val="6"/>
  </w:num>
  <w:num w:numId="5" w16cid:durableId="764233011">
    <w:abstractNumId w:val="5"/>
  </w:num>
  <w:num w:numId="6" w16cid:durableId="1073233689">
    <w:abstractNumId w:val="19"/>
  </w:num>
  <w:num w:numId="7" w16cid:durableId="864632565">
    <w:abstractNumId w:val="16"/>
  </w:num>
  <w:num w:numId="8" w16cid:durableId="63140582">
    <w:abstractNumId w:val="8"/>
  </w:num>
  <w:num w:numId="9" w16cid:durableId="1609506765">
    <w:abstractNumId w:val="11"/>
    <w:lvlOverride w:ilvl="0">
      <w:startOverride w:val="1"/>
    </w:lvlOverride>
  </w:num>
  <w:num w:numId="10" w16cid:durableId="726532592">
    <w:abstractNumId w:val="11"/>
  </w:num>
  <w:num w:numId="11" w16cid:durableId="2005160149">
    <w:abstractNumId w:val="3"/>
  </w:num>
  <w:num w:numId="12" w16cid:durableId="1280065649">
    <w:abstractNumId w:val="10"/>
  </w:num>
  <w:num w:numId="13" w16cid:durableId="1012994050">
    <w:abstractNumId w:val="7"/>
  </w:num>
  <w:num w:numId="14" w16cid:durableId="261694883">
    <w:abstractNumId w:val="13"/>
  </w:num>
  <w:num w:numId="15" w16cid:durableId="639504847">
    <w:abstractNumId w:val="12"/>
  </w:num>
  <w:num w:numId="16" w16cid:durableId="146482719">
    <w:abstractNumId w:val="4"/>
  </w:num>
  <w:num w:numId="17" w16cid:durableId="110787448">
    <w:abstractNumId w:val="17"/>
  </w:num>
  <w:num w:numId="18" w16cid:durableId="364329739">
    <w:abstractNumId w:val="15"/>
  </w:num>
  <w:num w:numId="19" w16cid:durableId="486475536">
    <w:abstractNumId w:val="18"/>
  </w:num>
  <w:num w:numId="20" w16cid:durableId="1108430469">
    <w:abstractNumId w:val="9"/>
  </w:num>
  <w:num w:numId="21" w16cid:durableId="1509977292">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removePersonalInformation/>
  <w:removeDateAndTime/>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2C1B5F"/>
    <w:rsid w:val="0000388C"/>
    <w:rsid w:val="00006F07"/>
    <w:rsid w:val="0000784D"/>
    <w:rsid w:val="00012B13"/>
    <w:rsid w:val="00053AD2"/>
    <w:rsid w:val="00062BD4"/>
    <w:rsid w:val="00063242"/>
    <w:rsid w:val="000779A3"/>
    <w:rsid w:val="0009468E"/>
    <w:rsid w:val="000A3EAF"/>
    <w:rsid w:val="000C4C08"/>
    <w:rsid w:val="000D50CE"/>
    <w:rsid w:val="000E63ED"/>
    <w:rsid w:val="001168BF"/>
    <w:rsid w:val="0012768E"/>
    <w:rsid w:val="00130973"/>
    <w:rsid w:val="001655B6"/>
    <w:rsid w:val="00184278"/>
    <w:rsid w:val="00184E27"/>
    <w:rsid w:val="001871B9"/>
    <w:rsid w:val="00187E53"/>
    <w:rsid w:val="001A3D3A"/>
    <w:rsid w:val="001A51D8"/>
    <w:rsid w:val="001C5AD5"/>
    <w:rsid w:val="001D335A"/>
    <w:rsid w:val="0021003D"/>
    <w:rsid w:val="002360C2"/>
    <w:rsid w:val="00254D4B"/>
    <w:rsid w:val="002C005B"/>
    <w:rsid w:val="002C1B5F"/>
    <w:rsid w:val="002E5BBD"/>
    <w:rsid w:val="002E5BDE"/>
    <w:rsid w:val="002F53B4"/>
    <w:rsid w:val="00315ED1"/>
    <w:rsid w:val="00317A8C"/>
    <w:rsid w:val="0033710F"/>
    <w:rsid w:val="00341986"/>
    <w:rsid w:val="00360C9E"/>
    <w:rsid w:val="00361DA1"/>
    <w:rsid w:val="003A0310"/>
    <w:rsid w:val="003B1C10"/>
    <w:rsid w:val="003B2FCE"/>
    <w:rsid w:val="003E3CE5"/>
    <w:rsid w:val="003F1967"/>
    <w:rsid w:val="003F6EE1"/>
    <w:rsid w:val="00407C0D"/>
    <w:rsid w:val="00412613"/>
    <w:rsid w:val="00427A6B"/>
    <w:rsid w:val="004428A9"/>
    <w:rsid w:val="0047014F"/>
    <w:rsid w:val="00470FCF"/>
    <w:rsid w:val="00471E77"/>
    <w:rsid w:val="004A75C9"/>
    <w:rsid w:val="004B0A20"/>
    <w:rsid w:val="004E7A20"/>
    <w:rsid w:val="00504CEB"/>
    <w:rsid w:val="005113CA"/>
    <w:rsid w:val="00555E2B"/>
    <w:rsid w:val="005C1BC9"/>
    <w:rsid w:val="005E20CE"/>
    <w:rsid w:val="005F2B5E"/>
    <w:rsid w:val="005F3E83"/>
    <w:rsid w:val="005F4483"/>
    <w:rsid w:val="005F6D82"/>
    <w:rsid w:val="00604294"/>
    <w:rsid w:val="006054CD"/>
    <w:rsid w:val="00626A22"/>
    <w:rsid w:val="00654714"/>
    <w:rsid w:val="00666634"/>
    <w:rsid w:val="00681206"/>
    <w:rsid w:val="006A1E61"/>
    <w:rsid w:val="006E7DD9"/>
    <w:rsid w:val="0073427F"/>
    <w:rsid w:val="00745CE9"/>
    <w:rsid w:val="00770F05"/>
    <w:rsid w:val="00782374"/>
    <w:rsid w:val="007A230A"/>
    <w:rsid w:val="007A7EB5"/>
    <w:rsid w:val="007D008B"/>
    <w:rsid w:val="007D636A"/>
    <w:rsid w:val="007E0DA0"/>
    <w:rsid w:val="0086011D"/>
    <w:rsid w:val="0086598B"/>
    <w:rsid w:val="00876D97"/>
    <w:rsid w:val="00894F99"/>
    <w:rsid w:val="00897FD7"/>
    <w:rsid w:val="008C2613"/>
    <w:rsid w:val="008D7AA0"/>
    <w:rsid w:val="008E76FD"/>
    <w:rsid w:val="00913E3A"/>
    <w:rsid w:val="00916BA3"/>
    <w:rsid w:val="009225EB"/>
    <w:rsid w:val="00951AF7"/>
    <w:rsid w:val="00972488"/>
    <w:rsid w:val="009A5617"/>
    <w:rsid w:val="00A10A70"/>
    <w:rsid w:val="00A42E01"/>
    <w:rsid w:val="00A44A6F"/>
    <w:rsid w:val="00A50CF8"/>
    <w:rsid w:val="00A665E0"/>
    <w:rsid w:val="00A73894"/>
    <w:rsid w:val="00A744D3"/>
    <w:rsid w:val="00A96A28"/>
    <w:rsid w:val="00AA062F"/>
    <w:rsid w:val="00AB2B32"/>
    <w:rsid w:val="00AD49B6"/>
    <w:rsid w:val="00AF0904"/>
    <w:rsid w:val="00AF63B1"/>
    <w:rsid w:val="00B24141"/>
    <w:rsid w:val="00B27A63"/>
    <w:rsid w:val="00B7081C"/>
    <w:rsid w:val="00BB01A4"/>
    <w:rsid w:val="00BB5C9D"/>
    <w:rsid w:val="00BD456A"/>
    <w:rsid w:val="00BD6A2A"/>
    <w:rsid w:val="00BE2403"/>
    <w:rsid w:val="00C06172"/>
    <w:rsid w:val="00C17B4A"/>
    <w:rsid w:val="00C37109"/>
    <w:rsid w:val="00C50E41"/>
    <w:rsid w:val="00C5618D"/>
    <w:rsid w:val="00C561EC"/>
    <w:rsid w:val="00C621B9"/>
    <w:rsid w:val="00C966FF"/>
    <w:rsid w:val="00CB5194"/>
    <w:rsid w:val="00CC16C9"/>
    <w:rsid w:val="00CE36C1"/>
    <w:rsid w:val="00D15671"/>
    <w:rsid w:val="00DC623D"/>
    <w:rsid w:val="00E04BA1"/>
    <w:rsid w:val="00E31B85"/>
    <w:rsid w:val="00E4134B"/>
    <w:rsid w:val="00E601B9"/>
    <w:rsid w:val="00F11A61"/>
    <w:rsid w:val="00F42500"/>
    <w:rsid w:val="00F90824"/>
    <w:rsid w:val="00F945D7"/>
    <w:rsid w:val="00F96BA8"/>
    <w:rsid w:val="00FC6E30"/>
    <w:rsid w:val="00FE2F8D"/>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4EFBA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B27A63"/>
    <w:pPr>
      <w:spacing w:after="0" w:line="240" w:lineRule="auto"/>
      <w:jc w:val="both"/>
    </w:pPr>
    <w:rPr>
      <w:rFonts w:ascii="Times New Roman" w:eastAsia="Times New Roman" w:hAnsi="Times New Roman" w:cs="Times New Roman"/>
      <w:szCs w:val="20"/>
    </w:rPr>
  </w:style>
  <w:style w:type="paragraph" w:styleId="berschrift1">
    <w:name w:val="heading 1"/>
    <w:basedOn w:val="Standard"/>
    <w:link w:val="berschrift1Zchn"/>
    <w:uiPriority w:val="9"/>
    <w:qFormat/>
    <w:rsid w:val="00B27A63"/>
    <w:pPr>
      <w:widowControl w:val="0"/>
      <w:autoSpaceDE w:val="0"/>
      <w:autoSpaceDN w:val="0"/>
      <w:spacing w:before="91"/>
      <w:ind w:left="118"/>
      <w:jc w:val="left"/>
      <w:outlineLvl w:val="0"/>
    </w:pPr>
    <w:rPr>
      <w:rFonts w:ascii="Arial" w:eastAsia="Arial" w:hAnsi="Arial" w:cs="Arial"/>
      <w:b/>
      <w:bCs/>
      <w:sz w:val="28"/>
      <w:szCs w:val="28"/>
      <w:lang w:val="en-US"/>
    </w:rPr>
  </w:style>
  <w:style w:type="paragraph" w:styleId="berschrift2">
    <w:name w:val="heading 2"/>
    <w:basedOn w:val="Standard"/>
    <w:next w:val="Standard"/>
    <w:link w:val="berschrift2Zchn"/>
    <w:uiPriority w:val="9"/>
    <w:unhideWhenUsed/>
    <w:qFormat/>
    <w:rsid w:val="002F53B4"/>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berschrift3">
    <w:name w:val="heading 3"/>
    <w:basedOn w:val="Standard"/>
    <w:next w:val="Standard"/>
    <w:link w:val="berschrift3Zchn"/>
    <w:uiPriority w:val="9"/>
    <w:semiHidden/>
    <w:unhideWhenUsed/>
    <w:qFormat/>
    <w:rsid w:val="00AD49B6"/>
    <w:pPr>
      <w:keepNext/>
      <w:keepLines/>
      <w:spacing w:before="40"/>
      <w:outlineLvl w:val="2"/>
    </w:pPr>
    <w:rPr>
      <w:rFonts w:asciiTheme="majorHAnsi" w:eastAsiaTheme="majorEastAsia" w:hAnsiTheme="majorHAnsi" w:cstheme="majorBidi"/>
      <w:color w:val="243F60" w:themeColor="accent1" w:themeShade="7F"/>
      <w:sz w:val="24"/>
      <w:szCs w:val="24"/>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customStyle="1" w:styleId="Text">
    <w:name w:val="Text"/>
    <w:basedOn w:val="Standard"/>
    <w:next w:val="Standard"/>
    <w:rsid w:val="002C1B5F"/>
    <w:pPr>
      <w:keepNext/>
      <w:spacing w:after="60"/>
      <w:ind w:left="851"/>
    </w:pPr>
    <w:rPr>
      <w:rFonts w:ascii="Arial" w:hAnsi="Arial" w:cs="Arial"/>
      <w:sz w:val="20"/>
      <w:lang w:eastAsia="ar-SA"/>
    </w:rPr>
  </w:style>
  <w:style w:type="paragraph" w:styleId="Kopfzeile">
    <w:name w:val="header"/>
    <w:basedOn w:val="Standard"/>
    <w:link w:val="KopfzeileZchn"/>
    <w:uiPriority w:val="99"/>
    <w:unhideWhenUsed/>
    <w:rsid w:val="002C1B5F"/>
    <w:pPr>
      <w:tabs>
        <w:tab w:val="center" w:pos="4536"/>
        <w:tab w:val="right" w:pos="9072"/>
      </w:tabs>
    </w:pPr>
  </w:style>
  <w:style w:type="character" w:customStyle="1" w:styleId="KopfzeileZchn">
    <w:name w:val="Kopfzeile Zchn"/>
    <w:basedOn w:val="Absatz-Standardschriftart"/>
    <w:link w:val="Kopfzeile"/>
    <w:uiPriority w:val="99"/>
    <w:rsid w:val="002C1B5F"/>
    <w:rPr>
      <w:rFonts w:ascii="Times New Roman" w:eastAsia="Times New Roman" w:hAnsi="Times New Roman" w:cs="Times New Roman"/>
      <w:szCs w:val="20"/>
    </w:rPr>
  </w:style>
  <w:style w:type="paragraph" w:styleId="Fuzeile">
    <w:name w:val="footer"/>
    <w:basedOn w:val="Standard"/>
    <w:link w:val="FuzeileZchn"/>
    <w:uiPriority w:val="99"/>
    <w:unhideWhenUsed/>
    <w:rsid w:val="002C1B5F"/>
    <w:pPr>
      <w:tabs>
        <w:tab w:val="center" w:pos="4536"/>
        <w:tab w:val="right" w:pos="9072"/>
      </w:tabs>
    </w:pPr>
  </w:style>
  <w:style w:type="character" w:customStyle="1" w:styleId="FuzeileZchn">
    <w:name w:val="Fußzeile Zchn"/>
    <w:basedOn w:val="Absatz-Standardschriftart"/>
    <w:link w:val="Fuzeile"/>
    <w:uiPriority w:val="99"/>
    <w:rsid w:val="002C1B5F"/>
    <w:rPr>
      <w:rFonts w:ascii="Times New Roman" w:eastAsia="Times New Roman" w:hAnsi="Times New Roman" w:cs="Times New Roman"/>
      <w:szCs w:val="20"/>
    </w:rPr>
  </w:style>
  <w:style w:type="paragraph" w:styleId="Sprechblasentext">
    <w:name w:val="Balloon Text"/>
    <w:basedOn w:val="Standard"/>
    <w:link w:val="SprechblasentextZchn"/>
    <w:uiPriority w:val="99"/>
    <w:semiHidden/>
    <w:unhideWhenUsed/>
    <w:rsid w:val="002C1B5F"/>
    <w:rPr>
      <w:rFonts w:ascii="Tahoma" w:hAnsi="Tahoma" w:cs="Tahoma"/>
      <w:sz w:val="16"/>
      <w:szCs w:val="16"/>
    </w:rPr>
  </w:style>
  <w:style w:type="character" w:customStyle="1" w:styleId="SprechblasentextZchn">
    <w:name w:val="Sprechblasentext Zchn"/>
    <w:basedOn w:val="Absatz-Standardschriftart"/>
    <w:link w:val="Sprechblasentext"/>
    <w:uiPriority w:val="99"/>
    <w:semiHidden/>
    <w:rsid w:val="002C1B5F"/>
    <w:rPr>
      <w:rFonts w:ascii="Tahoma" w:eastAsia="Times New Roman" w:hAnsi="Tahoma" w:cs="Tahoma"/>
      <w:sz w:val="16"/>
      <w:szCs w:val="16"/>
    </w:rPr>
  </w:style>
  <w:style w:type="paragraph" w:styleId="Textkrper">
    <w:name w:val="Body Text"/>
    <w:basedOn w:val="Standard"/>
    <w:link w:val="TextkrperZchn"/>
    <w:rsid w:val="002C1B5F"/>
    <w:pPr>
      <w:spacing w:before="130" w:after="130"/>
    </w:pPr>
  </w:style>
  <w:style w:type="character" w:customStyle="1" w:styleId="TextkrperZchn">
    <w:name w:val="Textkörper Zchn"/>
    <w:basedOn w:val="Absatz-Standardschriftart"/>
    <w:link w:val="Textkrper"/>
    <w:rsid w:val="002C1B5F"/>
    <w:rPr>
      <w:rFonts w:ascii="Times New Roman" w:eastAsia="Times New Roman" w:hAnsi="Times New Roman" w:cs="Times New Roman"/>
      <w:szCs w:val="20"/>
    </w:rPr>
  </w:style>
  <w:style w:type="paragraph" w:customStyle="1" w:styleId="Oben">
    <w:name w:val="Oben"/>
    <w:basedOn w:val="Standard"/>
    <w:next w:val="Standard"/>
    <w:rsid w:val="00A42E01"/>
    <w:pPr>
      <w:keepNext/>
    </w:pPr>
    <w:rPr>
      <w:rFonts w:ascii="Arial" w:hAnsi="Arial" w:cs="Arial"/>
      <w:b/>
      <w:sz w:val="20"/>
      <w:lang w:eastAsia="ar-SA"/>
    </w:rPr>
  </w:style>
  <w:style w:type="paragraph" w:styleId="Listenabsatz">
    <w:name w:val="List Paragraph"/>
    <w:basedOn w:val="Standard"/>
    <w:uiPriority w:val="34"/>
    <w:qFormat/>
    <w:rsid w:val="00972488"/>
    <w:pPr>
      <w:ind w:left="720"/>
    </w:pPr>
  </w:style>
  <w:style w:type="paragraph" w:customStyle="1" w:styleId="Body">
    <w:name w:val="Body"/>
    <w:basedOn w:val="Standard"/>
    <w:rsid w:val="00972488"/>
    <w:pPr>
      <w:spacing w:after="140" w:line="290" w:lineRule="auto"/>
    </w:pPr>
    <w:rPr>
      <w:rFonts w:ascii="Arial" w:hAnsi="Arial"/>
      <w:kern w:val="20"/>
      <w:sz w:val="20"/>
      <w:szCs w:val="24"/>
    </w:rPr>
  </w:style>
  <w:style w:type="table" w:styleId="Tabellenraster">
    <w:name w:val="Table Grid"/>
    <w:basedOn w:val="NormaleTabelle"/>
    <w:uiPriority w:val="59"/>
    <w:rsid w:val="00470FC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Normal">
    <w:name w:val="Table Normal"/>
    <w:uiPriority w:val="2"/>
    <w:semiHidden/>
    <w:unhideWhenUsed/>
    <w:qFormat/>
    <w:rsid w:val="003B2FCE"/>
    <w:pPr>
      <w:widowControl w:val="0"/>
      <w:autoSpaceDE w:val="0"/>
      <w:autoSpaceDN w:val="0"/>
      <w:spacing w:after="0" w:line="240" w:lineRule="auto"/>
    </w:pPr>
    <w:rPr>
      <w:lang w:val="en-US"/>
    </w:rPr>
    <w:tblPr>
      <w:tblInd w:w="0" w:type="dxa"/>
      <w:tblCellMar>
        <w:top w:w="0" w:type="dxa"/>
        <w:left w:w="0" w:type="dxa"/>
        <w:bottom w:w="0" w:type="dxa"/>
        <w:right w:w="0" w:type="dxa"/>
      </w:tblCellMar>
    </w:tblPr>
  </w:style>
  <w:style w:type="paragraph" w:customStyle="1" w:styleId="TableParagraph">
    <w:name w:val="Table Paragraph"/>
    <w:basedOn w:val="Standard"/>
    <w:uiPriority w:val="1"/>
    <w:qFormat/>
    <w:rsid w:val="003B2FCE"/>
    <w:pPr>
      <w:widowControl w:val="0"/>
      <w:autoSpaceDE w:val="0"/>
      <w:autoSpaceDN w:val="0"/>
      <w:ind w:left="136"/>
      <w:jc w:val="left"/>
    </w:pPr>
    <w:rPr>
      <w:rFonts w:ascii="Arial" w:eastAsia="Arial" w:hAnsi="Arial" w:cs="Arial"/>
      <w:szCs w:val="22"/>
      <w:lang w:val="en-US"/>
    </w:rPr>
  </w:style>
  <w:style w:type="character" w:customStyle="1" w:styleId="berschrift1Zchn">
    <w:name w:val="Überschrift 1 Zchn"/>
    <w:basedOn w:val="Absatz-Standardschriftart"/>
    <w:link w:val="berschrift1"/>
    <w:uiPriority w:val="9"/>
    <w:rsid w:val="00B27A63"/>
    <w:rPr>
      <w:rFonts w:ascii="Arial" w:eastAsia="Arial" w:hAnsi="Arial" w:cs="Arial"/>
      <w:b/>
      <w:bCs/>
      <w:sz w:val="28"/>
      <w:szCs w:val="28"/>
      <w:lang w:val="en-US"/>
    </w:rPr>
  </w:style>
  <w:style w:type="character" w:customStyle="1" w:styleId="berschrift3Zchn">
    <w:name w:val="Überschrift 3 Zchn"/>
    <w:basedOn w:val="Absatz-Standardschriftart"/>
    <w:link w:val="berschrift3"/>
    <w:uiPriority w:val="9"/>
    <w:semiHidden/>
    <w:rsid w:val="00AD49B6"/>
    <w:rPr>
      <w:rFonts w:asciiTheme="majorHAnsi" w:eastAsiaTheme="majorEastAsia" w:hAnsiTheme="majorHAnsi" w:cstheme="majorBidi"/>
      <w:color w:val="243F60" w:themeColor="accent1" w:themeShade="7F"/>
      <w:sz w:val="24"/>
      <w:szCs w:val="24"/>
    </w:rPr>
  </w:style>
  <w:style w:type="character" w:styleId="Kommentarzeichen">
    <w:name w:val="annotation reference"/>
    <w:basedOn w:val="Absatz-Standardschriftart"/>
    <w:uiPriority w:val="99"/>
    <w:semiHidden/>
    <w:unhideWhenUsed/>
    <w:rsid w:val="00FC6E30"/>
    <w:rPr>
      <w:sz w:val="16"/>
      <w:szCs w:val="16"/>
    </w:rPr>
  </w:style>
  <w:style w:type="paragraph" w:styleId="Kommentartext">
    <w:name w:val="annotation text"/>
    <w:basedOn w:val="Standard"/>
    <w:link w:val="KommentartextZchn"/>
    <w:uiPriority w:val="99"/>
    <w:semiHidden/>
    <w:unhideWhenUsed/>
    <w:rsid w:val="00FC6E30"/>
    <w:rPr>
      <w:sz w:val="20"/>
    </w:rPr>
  </w:style>
  <w:style w:type="character" w:customStyle="1" w:styleId="KommentartextZchn">
    <w:name w:val="Kommentartext Zchn"/>
    <w:basedOn w:val="Absatz-Standardschriftart"/>
    <w:link w:val="Kommentartext"/>
    <w:uiPriority w:val="99"/>
    <w:semiHidden/>
    <w:rsid w:val="00FC6E30"/>
    <w:rPr>
      <w:rFonts w:ascii="Times New Roman" w:eastAsia="Times New Roman" w:hAnsi="Times New Roman" w:cs="Times New Roman"/>
      <w:sz w:val="20"/>
      <w:szCs w:val="20"/>
    </w:rPr>
  </w:style>
  <w:style w:type="paragraph" w:styleId="Kommentarthema">
    <w:name w:val="annotation subject"/>
    <w:basedOn w:val="Kommentartext"/>
    <w:next w:val="Kommentartext"/>
    <w:link w:val="KommentarthemaZchn"/>
    <w:uiPriority w:val="99"/>
    <w:semiHidden/>
    <w:unhideWhenUsed/>
    <w:rsid w:val="00FC6E30"/>
    <w:rPr>
      <w:b/>
      <w:bCs/>
    </w:rPr>
  </w:style>
  <w:style w:type="character" w:customStyle="1" w:styleId="KommentarthemaZchn">
    <w:name w:val="Kommentarthema Zchn"/>
    <w:basedOn w:val="KommentartextZchn"/>
    <w:link w:val="Kommentarthema"/>
    <w:uiPriority w:val="99"/>
    <w:semiHidden/>
    <w:rsid w:val="00FC6E30"/>
    <w:rPr>
      <w:rFonts w:ascii="Times New Roman" w:eastAsia="Times New Roman" w:hAnsi="Times New Roman" w:cs="Times New Roman"/>
      <w:b/>
      <w:bCs/>
      <w:sz w:val="20"/>
      <w:szCs w:val="20"/>
    </w:rPr>
  </w:style>
  <w:style w:type="table" w:customStyle="1" w:styleId="Tabellenraster1">
    <w:name w:val="Tabellenraster1"/>
    <w:basedOn w:val="NormaleTabelle"/>
    <w:uiPriority w:val="39"/>
    <w:rsid w:val="00C966FF"/>
    <w:pPr>
      <w:spacing w:after="0" w:line="240" w:lineRule="auto"/>
    </w:pPr>
    <w:rPr>
      <w:rFonts w:ascii="Times New Roman" w:eastAsia="Times New Roman" w:hAnsi="Times New Roman" w:cs="Times New Roman"/>
      <w:sz w:val="20"/>
      <w:szCs w:val="20"/>
      <w:lang w:eastAsia="de-D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erschrift2Zchn">
    <w:name w:val="Überschrift 2 Zchn"/>
    <w:basedOn w:val="Absatz-Standardschriftart"/>
    <w:link w:val="berschrift2"/>
    <w:uiPriority w:val="9"/>
    <w:rsid w:val="002F53B4"/>
    <w:rPr>
      <w:rFonts w:asciiTheme="majorHAnsi" w:eastAsiaTheme="majorEastAsia" w:hAnsiTheme="majorHAnsi" w:cstheme="majorBidi"/>
      <w:color w:val="365F91" w:themeColor="accent1" w:themeShade="BF"/>
      <w:sz w:val="26"/>
      <w:szCs w:val="26"/>
    </w:rPr>
  </w:style>
  <w:style w:type="table" w:customStyle="1" w:styleId="Tabellenraster11">
    <w:name w:val="Tabellenraster11"/>
    <w:basedOn w:val="NormaleTabelle"/>
    <w:next w:val="Tabellenraster"/>
    <w:uiPriority w:val="39"/>
    <w:rsid w:val="005F448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tzhaltertext">
    <w:name w:val="Placeholder Text"/>
    <w:basedOn w:val="Absatz-Standardschriftart"/>
    <w:uiPriority w:val="99"/>
    <w:semiHidden/>
    <w:rsid w:val="003A0310"/>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7518311">
      <w:bodyDiv w:val="1"/>
      <w:marLeft w:val="0"/>
      <w:marRight w:val="0"/>
      <w:marTop w:val="0"/>
      <w:marBottom w:val="0"/>
      <w:divBdr>
        <w:top w:val="none" w:sz="0" w:space="0" w:color="auto"/>
        <w:left w:val="none" w:sz="0" w:space="0" w:color="auto"/>
        <w:bottom w:val="none" w:sz="0" w:space="0" w:color="auto"/>
        <w:right w:val="none" w:sz="0" w:space="0" w:color="auto"/>
      </w:divBdr>
    </w:div>
    <w:div w:id="643392739">
      <w:bodyDiv w:val="1"/>
      <w:marLeft w:val="0"/>
      <w:marRight w:val="0"/>
      <w:marTop w:val="0"/>
      <w:marBottom w:val="0"/>
      <w:divBdr>
        <w:top w:val="none" w:sz="0" w:space="0" w:color="auto"/>
        <w:left w:val="none" w:sz="0" w:space="0" w:color="auto"/>
        <w:bottom w:val="none" w:sz="0" w:space="0" w:color="auto"/>
        <w:right w:val="none" w:sz="0" w:space="0" w:color="auto"/>
      </w:divBdr>
    </w:div>
    <w:div w:id="1509634914">
      <w:bodyDiv w:val="1"/>
      <w:marLeft w:val="0"/>
      <w:marRight w:val="0"/>
      <w:marTop w:val="0"/>
      <w:marBottom w:val="0"/>
      <w:divBdr>
        <w:top w:val="none" w:sz="0" w:space="0" w:color="auto"/>
        <w:left w:val="none" w:sz="0" w:space="0" w:color="auto"/>
        <w:bottom w:val="none" w:sz="0" w:space="0" w:color="auto"/>
        <w:right w:val="none" w:sz="0" w:space="0" w:color="auto"/>
      </w:divBdr>
    </w:div>
    <w:div w:id="18331080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ntTable" Target="fontTable.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718015819F1492492545F9E4A696C08"/>
        <w:category>
          <w:name w:val="Allgemein"/>
          <w:gallery w:val="placeholder"/>
        </w:category>
        <w:types>
          <w:type w:val="bbPlcHdr"/>
        </w:types>
        <w:behaviors>
          <w:behavior w:val="content"/>
        </w:behaviors>
        <w:guid w:val="{D3450A7A-5E71-4E19-B1C3-E8E5BB2CFFFE}"/>
      </w:docPartPr>
      <w:docPartBody>
        <w:p w:rsidR="006D4D3E" w:rsidRDefault="00522C6C" w:rsidP="00522C6C">
          <w:pPr>
            <w:pStyle w:val="2718015819F1492492545F9E4A696C08"/>
          </w:pPr>
          <w:r w:rsidRPr="00671BEB">
            <w:rPr>
              <w:rStyle w:val="Platzhaltertext"/>
            </w:rPr>
            <w:t>Klicken Sie hier, um Text einzugeben.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9999999">
    <w:altName w:val="Cambria"/>
    <w:panose1 w:val="00000000000000000000"/>
    <w:charset w:val="00"/>
    <w:family w:val="roman"/>
    <w:notTrueType/>
    <w:pitch w:val="default"/>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22C6C"/>
    <w:rsid w:val="002B33D6"/>
    <w:rsid w:val="00444586"/>
    <w:rsid w:val="00522C6C"/>
    <w:rsid w:val="0056438C"/>
    <w:rsid w:val="006910E9"/>
    <w:rsid w:val="006D4D3E"/>
    <w:rsid w:val="009225EB"/>
    <w:rsid w:val="00A50CF8"/>
    <w:rsid w:val="00AD5C57"/>
    <w:rsid w:val="00C3360A"/>
    <w:rsid w:val="00E7185C"/>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DE" w:eastAsia="de-D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522C6C"/>
    <w:rPr>
      <w:color w:val="808080"/>
    </w:rPr>
  </w:style>
  <w:style w:type="paragraph" w:customStyle="1" w:styleId="2718015819F1492492545F9E4A696C08">
    <w:name w:val="2718015819F1492492545F9E4A696C08"/>
    <w:rsid w:val="00522C6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kument" ma:contentTypeID="0x010100F4AFF5A20829294B9B4ED8406414A7E9" ma:contentTypeVersion="2" ma:contentTypeDescription="Ein neues Dokument erstellen." ma:contentTypeScope="" ma:versionID="3ce84de88168bc0466f0bc83096a522a">
  <xsd:schema xmlns:xsd="http://www.w3.org/2001/XMLSchema" xmlns:xs="http://www.w3.org/2001/XMLSchema" xmlns:p="http://schemas.microsoft.com/office/2006/metadata/properties" xmlns:ns2="9a508918-7804-4d23-ab44-877319a38df9" targetNamespace="http://schemas.microsoft.com/office/2006/metadata/properties" ma:root="true" ma:fieldsID="ab0c6108a9970a806c4386037a11fa70" ns2:_="">
    <xsd:import namespace="9a508918-7804-4d23-ab44-877319a38df9"/>
    <xsd:element name="properties">
      <xsd:complexType>
        <xsd:sequence>
          <xsd:element name="documentManagement">
            <xsd:complexType>
              <xsd:all>
                <xsd:element ref="ns2:_dlc_DocId" minOccurs="0"/>
                <xsd:element ref="ns2:_dlc_DocIdUrl" minOccurs="0"/>
                <xsd:element ref="ns2:_dlc_DocIdPersistId" minOccurs="0"/>
                <xsd:element ref="ns2:ESLAddDocumen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508918-7804-4d23-ab44-877319a38df9" elementFormDefault="qualified">
    <xsd:import namespace="http://schemas.microsoft.com/office/2006/documentManagement/types"/>
    <xsd:import namespace="http://schemas.microsoft.com/office/infopath/2007/PartnerControls"/>
    <xsd:element name="_dlc_DocId" ma:index="8" nillable="true" ma:displayName="Wert der Dokument-ID" ma:description="Der Wert der diesem Element zugewiesenen Dokument-ID." ma:internalName="_dlc_DocId" ma:readOnly="true">
      <xsd:simpleType>
        <xsd:restriction base="dms:Text"/>
      </xsd:simpleType>
    </xsd:element>
    <xsd:element name="_dlc_DocIdUrl" ma:index="9"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Beständige ID" ma:description="ID beim Hinzufügen beibehalten." ma:hidden="true" ma:internalName="_dlc_DocIdPersistId" ma:readOnly="true">
      <xsd:simpleType>
        <xsd:restriction base="dms:Boolean"/>
      </xsd:simpleType>
    </xsd:element>
    <xsd:element name="ESLAddDocumentID" ma:index="11" nillable="true" ma:displayName="DocID" ma:default="NotAdded" ma:format="Dropdown" ma:internalName="ESLAddDocumentID" ma:readOnly="false">
      <xsd:simpleType>
        <xsd:restriction base="dms:Choice">
          <xsd:enumeration value="Added"/>
          <xsd:enumeration value="NotAdded"/>
        </xsd:restriction>
      </xsd:simpleType>
    </xsd:element>
    <xsd:element name="SharedWithUsers" ma:index="12"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dlc_DocId xmlns="9a508918-7804-4d23-ab44-877319a38df9">M16171343-9929-120</_dlc_DocId>
    <ESLAddDocumentID xmlns="9a508918-7804-4d23-ab44-877319a38df9">NotAdded</ESLAddDocumentID>
    <_dlc_DocIdUrl xmlns="9a508918-7804-4d23-ab44-877319a38df9">
      <Url>https://esl.deiapps.kpmg.com/matters/16171343/_layouts/15/DocIdRedir.aspx?ID=M16171343-9929-120</Url>
      <Description>M16171343-9929-120</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D413784-FFFC-4888-A230-111D9C6CA6FD}">
  <ds:schemaRefs>
    <ds:schemaRef ds:uri="http://schemas.microsoft.com/sharepoint/events"/>
  </ds:schemaRefs>
</ds:datastoreItem>
</file>

<file path=customXml/itemProps2.xml><?xml version="1.0" encoding="utf-8"?>
<ds:datastoreItem xmlns:ds="http://schemas.openxmlformats.org/officeDocument/2006/customXml" ds:itemID="{CD7D451A-391F-4212-80ED-DE26E77545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508918-7804-4d23-ab44-877319a38d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9F74928-897B-415C-B031-9BE37DDA14EA}">
  <ds:schemaRefs>
    <ds:schemaRef ds:uri="9a508918-7804-4d23-ab44-877319a38df9"/>
    <ds:schemaRef ds:uri="http://purl.org/dc/terms/"/>
    <ds:schemaRef ds:uri="http://www.w3.org/XML/1998/namespace"/>
    <ds:schemaRef ds:uri="http://purl.org/dc/dcmityp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s>
</ds:datastoreItem>
</file>

<file path=customXml/itemProps4.xml><?xml version="1.0" encoding="utf-8"?>
<ds:datastoreItem xmlns:ds="http://schemas.openxmlformats.org/officeDocument/2006/customXml" ds:itemID="{A19B3A0E-F65A-4140-8580-2FD10B404EC9}">
  <ds:schemaRefs>
    <ds:schemaRef ds:uri="http://schemas.microsoft.com/sharepoint/v3/contenttype/forms"/>
  </ds:schemaRefs>
</ds:datastoreItem>
</file>

<file path=customXml/itemProps5.xml><?xml version="1.0" encoding="utf-8"?>
<ds:datastoreItem xmlns:ds="http://schemas.openxmlformats.org/officeDocument/2006/customXml" ds:itemID="{396362E3-55D6-43EF-9CBE-BF9838272B97}">
  <ds:schemaRefs>
    <ds:schemaRef ds:uri="http://schemas.openxmlformats.org/officeDocument/2006/bibliography"/>
  </ds:schemaRefs>
</ds:datastoreItem>
</file>

<file path=docMetadata/LabelInfo.xml><?xml version="1.0" encoding="utf-8"?>
<clbl:labelList xmlns:clbl="http://schemas.microsoft.com/office/2020/mipLabelMetadata">
  <clbl:label id="{766720fd-d54c-4893-b2ff-626a5561c616}" enabled="1" method="Standard" siteId="{f8401dcb-ff32-438e-9290-7d2b0276ad4d}"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292</Words>
  <Characters>1823</Characters>
  <Application>Microsoft Office Word</Application>
  <DocSecurity>0</DocSecurity>
  <Lines>75</Lines>
  <Paragraphs>27</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2088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dc:description/>
  <cp:lastModifiedBy/>
  <cp:revision>1</cp:revision>
  <dcterms:created xsi:type="dcterms:W3CDTF">2020-10-14T17:48:00Z</dcterms:created>
  <dcterms:modified xsi:type="dcterms:W3CDTF">2026-03-06T12:49:00Z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0x010100F4AFF5A20829294B9B4ED8406414A7E9</vt:lpwstr>
  </property>
  <property fmtid="{D5CDD505-2E9C-101B-9397-08002B2CF9AE}" pid="3" name="_dlc_DocIdItemGuid">
    <vt:lpwstr>fe31aaf3-ef70-4162-8147-41b13d5fe648</vt:lpwstr>
  </property>
</Properties>
</file>