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4EFBB4C" w14:textId="660844A9" w:rsidR="00BB5C9D" w:rsidRPr="00C53568" w:rsidRDefault="008C78CD" w:rsidP="00817519">
      <w:pPr>
        <w:spacing w:line="360" w:lineRule="auto"/>
        <w:contextualSpacing/>
        <w:jc w:val="left"/>
        <w:rPr>
          <w:rFonts w:ascii="Arial" w:hAnsi="Arial" w:cs="Arial"/>
        </w:rPr>
      </w:pPr>
      <w:r>
        <w:rPr>
          <w:rFonts w:cs="Arial"/>
          <w:noProof/>
          <w:lang w:eastAsia="de-DE"/>
        </w:rPr>
        <w:drawing>
          <wp:anchor distT="0" distB="0" distL="114300" distR="114300" simplePos="0" relativeHeight="251658240" behindDoc="0" locked="0" layoutInCell="1" allowOverlap="1" wp14:anchorId="30357966" wp14:editId="0A9618ED">
            <wp:simplePos x="0" y="0"/>
            <wp:positionH relativeFrom="margin">
              <wp:posOffset>2019300</wp:posOffset>
            </wp:positionH>
            <wp:positionV relativeFrom="paragraph">
              <wp:posOffset>-378143</wp:posOffset>
            </wp:positionV>
            <wp:extent cx="1719709" cy="480060"/>
            <wp:effectExtent l="0" t="0" r="0" b="0"/>
            <wp:wrapNone/>
            <wp:docPr id="65" name="Bild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 cstate="print">
                      <a:extLst>
                        <a:ext uri="{28A0092B-C50C-407E-A947-70E740481C1C}">
                          <a14:useLocalDpi xmlns:a14="http://schemas.microsoft.com/office/drawing/2010/main" val="0"/>
                        </a:ext>
                      </a:extLst>
                    </a:blip>
                    <a:stretch>
                      <a:fillRect/>
                    </a:stretch>
                  </pic:blipFill>
                  <pic:spPr bwMode="auto">
                    <a:xfrm>
                      <a:off x="0" y="0"/>
                      <a:ext cx="1719709" cy="480060"/>
                    </a:xfrm>
                    <a:prstGeom prst="rect">
                      <a:avLst/>
                    </a:prstGeom>
                    <a:noFill/>
                  </pic:spPr>
                </pic:pic>
              </a:graphicData>
            </a:graphic>
            <wp14:sizeRelH relativeFrom="margin">
              <wp14:pctWidth>0</wp14:pctWidth>
            </wp14:sizeRelH>
            <wp14:sizeRelV relativeFrom="margin">
              <wp14:pctHeight>0</wp14:pctHeight>
            </wp14:sizeRelV>
          </wp:anchor>
        </w:drawing>
      </w:r>
    </w:p>
    <w:p w14:paraId="29FC0B6E" w14:textId="0D894427" w:rsidR="00470FCF" w:rsidRPr="00C53568" w:rsidRDefault="00470FCF" w:rsidP="00817519">
      <w:pPr>
        <w:spacing w:line="360" w:lineRule="auto"/>
        <w:contextualSpacing/>
        <w:jc w:val="left"/>
        <w:rPr>
          <w:rFonts w:ascii="Arial" w:hAnsi="Arial" w:cs="Arial"/>
        </w:rPr>
      </w:pPr>
    </w:p>
    <w:tbl>
      <w:tblPr>
        <w:tblStyle w:val="Tabellenraster"/>
        <w:tblW w:w="0" w:type="auto"/>
        <w:tblInd w:w="7054" w:type="dxa"/>
        <w:tblLook w:val="04A0" w:firstRow="1" w:lastRow="0" w:firstColumn="1" w:lastColumn="0" w:noHBand="0" w:noVBand="1"/>
      </w:tblPr>
      <w:tblGrid>
        <w:gridCol w:w="1962"/>
      </w:tblGrid>
      <w:tr w:rsidR="00470FCF" w:rsidRPr="00C53568" w14:paraId="5075521A" w14:textId="77777777" w:rsidTr="00817519">
        <w:trPr>
          <w:trHeight w:val="680"/>
        </w:trPr>
        <w:tc>
          <w:tcPr>
            <w:tcW w:w="1984" w:type="dxa"/>
            <w:vAlign w:val="center"/>
          </w:tcPr>
          <w:p w14:paraId="1F1A5681" w14:textId="3AA3C7AA" w:rsidR="00470FCF" w:rsidRPr="00C53568" w:rsidRDefault="00EA2C7C" w:rsidP="00817519">
            <w:pPr>
              <w:contextualSpacing/>
              <w:jc w:val="center"/>
              <w:rPr>
                <w:rFonts w:ascii="Arial" w:hAnsi="Arial" w:cs="Arial"/>
              </w:rPr>
            </w:pPr>
            <w:r>
              <w:rPr>
                <w:rFonts w:ascii="Arial" w:hAnsi="Arial" w:cs="Arial"/>
                <w:b/>
                <w:sz w:val="28"/>
                <w:szCs w:val="28"/>
              </w:rPr>
              <w:t>Anlage A16</w:t>
            </w:r>
          </w:p>
        </w:tc>
      </w:tr>
    </w:tbl>
    <w:p w14:paraId="69187C5E" w14:textId="77777777" w:rsidR="00470FCF" w:rsidRPr="00C53568" w:rsidRDefault="00470FCF" w:rsidP="00817519">
      <w:pPr>
        <w:spacing w:line="360" w:lineRule="auto"/>
        <w:contextualSpacing/>
        <w:jc w:val="left"/>
        <w:rPr>
          <w:rFonts w:ascii="Arial" w:hAnsi="Arial" w:cs="Arial"/>
        </w:rPr>
      </w:pPr>
    </w:p>
    <w:p w14:paraId="4215F78B" w14:textId="07352C6A" w:rsidR="00470FCF" w:rsidRDefault="00470FCF" w:rsidP="00817519">
      <w:pPr>
        <w:spacing w:line="360" w:lineRule="auto"/>
        <w:contextualSpacing/>
        <w:jc w:val="left"/>
        <w:rPr>
          <w:rFonts w:ascii="Arial" w:hAnsi="Arial" w:cs="Arial"/>
        </w:rPr>
      </w:pPr>
    </w:p>
    <w:p w14:paraId="1DF59DF9" w14:textId="77777777" w:rsidR="008C78CD" w:rsidRPr="00C53568" w:rsidRDefault="008C78CD" w:rsidP="00817519">
      <w:pPr>
        <w:spacing w:line="360" w:lineRule="auto"/>
        <w:contextualSpacing/>
        <w:jc w:val="left"/>
        <w:rPr>
          <w:rFonts w:ascii="Arial" w:hAnsi="Arial" w:cs="Arial"/>
        </w:rPr>
      </w:pPr>
    </w:p>
    <w:p w14:paraId="17B9825A" w14:textId="75F53303" w:rsidR="008E76FD" w:rsidRPr="00E16C1F" w:rsidRDefault="00CB2ADF" w:rsidP="00817519">
      <w:pPr>
        <w:spacing w:line="360" w:lineRule="auto"/>
        <w:ind w:left="1809" w:right="1701"/>
        <w:jc w:val="center"/>
        <w:rPr>
          <w:rFonts w:ascii="Arial" w:hAnsi="Arial" w:cs="Arial"/>
          <w:b/>
          <w:sz w:val="28"/>
          <w:szCs w:val="28"/>
        </w:rPr>
      </w:pPr>
      <w:r w:rsidRPr="00E16C1F">
        <w:rPr>
          <w:rFonts w:ascii="Arial" w:hAnsi="Arial" w:cs="Arial"/>
          <w:b/>
          <w:sz w:val="28"/>
          <w:szCs w:val="28"/>
        </w:rPr>
        <w:t>Referenzbogen</w:t>
      </w:r>
    </w:p>
    <w:p w14:paraId="6E03F85E" w14:textId="77777777" w:rsidR="008E76FD" w:rsidRPr="00817519" w:rsidRDefault="008E76FD" w:rsidP="00817519">
      <w:pPr>
        <w:pStyle w:val="Textkrper"/>
        <w:spacing w:before="0" w:after="0" w:line="360" w:lineRule="auto"/>
        <w:jc w:val="center"/>
        <w:rPr>
          <w:rFonts w:ascii="Arial" w:hAnsi="Arial" w:cs="Arial"/>
          <w:bCs/>
          <w:sz w:val="28"/>
          <w:szCs w:val="28"/>
        </w:rPr>
      </w:pPr>
    </w:p>
    <w:p w14:paraId="4B114564" w14:textId="77777777" w:rsidR="00F945D7" w:rsidRPr="00C53568" w:rsidRDefault="00F945D7" w:rsidP="00817519">
      <w:pPr>
        <w:spacing w:line="360" w:lineRule="auto"/>
        <w:jc w:val="center"/>
        <w:rPr>
          <w:rFonts w:ascii="Arial" w:hAnsi="Arial" w:cs="Arial"/>
          <w:b/>
          <w:sz w:val="24"/>
          <w:szCs w:val="24"/>
        </w:rPr>
      </w:pPr>
      <w:r w:rsidRPr="00C53568">
        <w:rPr>
          <w:rFonts w:ascii="Arial" w:hAnsi="Arial" w:cs="Arial"/>
          <w:b/>
          <w:sz w:val="24"/>
          <w:szCs w:val="24"/>
        </w:rPr>
        <w:t xml:space="preserve">zum Vergabeverfahren </w:t>
      </w:r>
    </w:p>
    <w:p w14:paraId="4844FDC6" w14:textId="19C87B96" w:rsidR="00490F5F" w:rsidRPr="00490F5F" w:rsidRDefault="00490F5F" w:rsidP="00490F5F">
      <w:pPr>
        <w:spacing w:line="360" w:lineRule="auto"/>
        <w:jc w:val="center"/>
        <w:rPr>
          <w:rFonts w:ascii="Arial" w:hAnsi="Arial" w:cs="Arial"/>
          <w:b/>
          <w:sz w:val="24"/>
          <w:szCs w:val="24"/>
        </w:rPr>
      </w:pPr>
      <w:r w:rsidRPr="00490F5F">
        <w:rPr>
          <w:rFonts w:ascii="Arial" w:hAnsi="Arial" w:cs="Arial"/>
          <w:b/>
          <w:sz w:val="24"/>
          <w:szCs w:val="24"/>
        </w:rPr>
        <w:t xml:space="preserve">über die Lieferung von Reifen für die Stadtbusflotte der </w:t>
      </w:r>
      <w:proofErr w:type="spellStart"/>
      <w:r w:rsidRPr="00490F5F">
        <w:rPr>
          <w:rFonts w:ascii="Arial" w:hAnsi="Arial" w:cs="Arial"/>
          <w:b/>
          <w:sz w:val="24"/>
          <w:szCs w:val="24"/>
        </w:rPr>
        <w:t>ViP</w:t>
      </w:r>
      <w:proofErr w:type="spellEnd"/>
      <w:r w:rsidRPr="00490F5F">
        <w:rPr>
          <w:rFonts w:ascii="Arial" w:hAnsi="Arial" w:cs="Arial"/>
          <w:b/>
          <w:sz w:val="24"/>
          <w:szCs w:val="24"/>
        </w:rPr>
        <w:t xml:space="preserve"> Verkehrsbetrieb Potsdam GmbH </w:t>
      </w:r>
    </w:p>
    <w:p w14:paraId="7C8F6EEA" w14:textId="0F5B8948" w:rsidR="00BB05F7" w:rsidRDefault="00490F5F" w:rsidP="00490F5F">
      <w:pPr>
        <w:spacing w:line="360" w:lineRule="auto"/>
        <w:jc w:val="center"/>
        <w:rPr>
          <w:rFonts w:ascii="Arial" w:hAnsi="Arial" w:cs="Arial"/>
          <w:b/>
          <w:sz w:val="24"/>
          <w:szCs w:val="24"/>
        </w:rPr>
      </w:pPr>
      <w:r w:rsidRPr="00490F5F">
        <w:rPr>
          <w:rFonts w:ascii="Arial" w:hAnsi="Arial" w:cs="Arial"/>
          <w:b/>
          <w:sz w:val="24"/>
          <w:szCs w:val="24"/>
        </w:rPr>
        <w:t>(„Busreifen")</w:t>
      </w:r>
    </w:p>
    <w:p w14:paraId="34FEB1DB" w14:textId="77777777" w:rsidR="00490F5F" w:rsidRDefault="00490F5F" w:rsidP="00490F5F">
      <w:pPr>
        <w:spacing w:line="360" w:lineRule="auto"/>
        <w:jc w:val="center"/>
        <w:rPr>
          <w:rFonts w:ascii="Arial" w:hAnsi="Arial" w:cs="Arial"/>
          <w:b/>
          <w:sz w:val="24"/>
          <w:szCs w:val="24"/>
        </w:rPr>
      </w:pPr>
    </w:p>
    <w:p w14:paraId="04A158DF" w14:textId="08409F1B" w:rsidR="0086546E" w:rsidRDefault="0086546E" w:rsidP="00817519">
      <w:pPr>
        <w:spacing w:line="360" w:lineRule="auto"/>
        <w:jc w:val="center"/>
        <w:rPr>
          <w:rFonts w:ascii="Arial" w:hAnsi="Arial" w:cs="Arial"/>
          <w:b/>
          <w:sz w:val="24"/>
          <w:szCs w:val="24"/>
        </w:rPr>
      </w:pPr>
      <w:r w:rsidRPr="0086546E">
        <w:rPr>
          <w:rFonts w:ascii="Arial" w:hAnsi="Arial" w:cs="Arial"/>
          <w:b/>
          <w:sz w:val="24"/>
          <w:szCs w:val="24"/>
        </w:rPr>
        <w:t xml:space="preserve">Vergabenummer </w:t>
      </w:r>
      <w:r w:rsidR="00BB05F7" w:rsidRPr="00BB05F7">
        <w:rPr>
          <w:rFonts w:ascii="Arial" w:hAnsi="Arial" w:cs="Arial"/>
          <w:b/>
          <w:sz w:val="24"/>
          <w:szCs w:val="24"/>
        </w:rPr>
        <w:t>0</w:t>
      </w:r>
      <w:r w:rsidR="00490F5F">
        <w:rPr>
          <w:rFonts w:ascii="Arial" w:hAnsi="Arial" w:cs="Arial"/>
          <w:b/>
          <w:sz w:val="24"/>
          <w:szCs w:val="24"/>
        </w:rPr>
        <w:t>2</w:t>
      </w:r>
      <w:r w:rsidR="00BB05F7" w:rsidRPr="00BB05F7">
        <w:rPr>
          <w:rFonts w:ascii="Arial" w:hAnsi="Arial" w:cs="Arial"/>
          <w:b/>
          <w:sz w:val="24"/>
          <w:szCs w:val="24"/>
        </w:rPr>
        <w:t>_2</w:t>
      </w:r>
      <w:r w:rsidR="00490F5F">
        <w:rPr>
          <w:rFonts w:ascii="Arial" w:hAnsi="Arial" w:cs="Arial"/>
          <w:b/>
          <w:sz w:val="24"/>
          <w:szCs w:val="24"/>
        </w:rPr>
        <w:t>6</w:t>
      </w:r>
      <w:r w:rsidR="00BB05F7" w:rsidRPr="00BB05F7">
        <w:rPr>
          <w:rFonts w:ascii="Arial" w:hAnsi="Arial" w:cs="Arial"/>
          <w:b/>
          <w:sz w:val="24"/>
          <w:szCs w:val="24"/>
        </w:rPr>
        <w:t>0</w:t>
      </w:r>
      <w:r w:rsidR="00490F5F">
        <w:rPr>
          <w:rFonts w:ascii="Arial" w:hAnsi="Arial" w:cs="Arial"/>
          <w:b/>
          <w:sz w:val="24"/>
          <w:szCs w:val="24"/>
        </w:rPr>
        <w:t>107</w:t>
      </w:r>
      <w:r w:rsidR="00BB05F7" w:rsidRPr="00BB05F7">
        <w:rPr>
          <w:rFonts w:ascii="Arial" w:hAnsi="Arial" w:cs="Arial"/>
          <w:b/>
          <w:sz w:val="24"/>
          <w:szCs w:val="24"/>
        </w:rPr>
        <w:t>_ViP-EU_DM</w:t>
      </w:r>
    </w:p>
    <w:p w14:paraId="2BC6242E" w14:textId="77777777" w:rsidR="0086546E" w:rsidRDefault="0086546E" w:rsidP="00817519">
      <w:pPr>
        <w:spacing w:line="360" w:lineRule="auto"/>
        <w:jc w:val="center"/>
        <w:rPr>
          <w:rFonts w:ascii="Arial" w:hAnsi="Arial" w:cs="Arial"/>
          <w:b/>
          <w:sz w:val="24"/>
          <w:szCs w:val="24"/>
        </w:rPr>
      </w:pPr>
    </w:p>
    <w:p w14:paraId="6C868786" w14:textId="1A72816A" w:rsidR="008C78CD" w:rsidRPr="00072045" w:rsidRDefault="008C78CD" w:rsidP="00817519">
      <w:pPr>
        <w:spacing w:line="360" w:lineRule="auto"/>
        <w:jc w:val="center"/>
        <w:rPr>
          <w:rFonts w:ascii="Arial" w:hAnsi="Arial" w:cs="Arial"/>
          <w:b/>
          <w:sz w:val="24"/>
          <w:szCs w:val="24"/>
        </w:rPr>
      </w:pPr>
      <w:r w:rsidRPr="00072045">
        <w:rPr>
          <w:rFonts w:ascii="Arial" w:hAnsi="Arial" w:cs="Arial"/>
          <w:b/>
          <w:sz w:val="24"/>
          <w:szCs w:val="24"/>
        </w:rPr>
        <w:t xml:space="preserve">Stand: </w:t>
      </w:r>
      <w:r w:rsidR="00966A79" w:rsidRPr="00072045">
        <w:rPr>
          <w:rFonts w:ascii="Arial" w:hAnsi="Arial" w:cs="Arial"/>
          <w:b/>
          <w:sz w:val="24"/>
          <w:szCs w:val="24"/>
        </w:rPr>
        <w:t>2</w:t>
      </w:r>
      <w:r w:rsidR="00072045">
        <w:rPr>
          <w:rFonts w:ascii="Arial" w:hAnsi="Arial" w:cs="Arial"/>
          <w:b/>
          <w:sz w:val="24"/>
          <w:szCs w:val="24"/>
        </w:rPr>
        <w:t>7</w:t>
      </w:r>
      <w:r w:rsidR="00277BD5" w:rsidRPr="00072045">
        <w:rPr>
          <w:rFonts w:ascii="Arial" w:hAnsi="Arial" w:cs="Arial"/>
          <w:b/>
          <w:sz w:val="24"/>
          <w:szCs w:val="24"/>
        </w:rPr>
        <w:t>.</w:t>
      </w:r>
      <w:r w:rsidR="00A34113" w:rsidRPr="00072045">
        <w:rPr>
          <w:rFonts w:ascii="Arial" w:hAnsi="Arial" w:cs="Arial"/>
          <w:b/>
          <w:sz w:val="24"/>
          <w:szCs w:val="24"/>
        </w:rPr>
        <w:t> </w:t>
      </w:r>
      <w:r w:rsidR="00490F5F">
        <w:rPr>
          <w:rFonts w:ascii="Arial" w:hAnsi="Arial" w:cs="Arial"/>
          <w:b/>
          <w:sz w:val="24"/>
          <w:szCs w:val="24"/>
        </w:rPr>
        <w:t>Februar</w:t>
      </w:r>
      <w:r w:rsidRPr="00072045">
        <w:rPr>
          <w:rFonts w:ascii="Arial" w:hAnsi="Arial" w:cs="Arial"/>
          <w:b/>
          <w:sz w:val="24"/>
          <w:szCs w:val="24"/>
        </w:rPr>
        <w:t xml:space="preserve"> 202</w:t>
      </w:r>
      <w:r w:rsidR="00490F5F">
        <w:rPr>
          <w:rFonts w:ascii="Arial" w:hAnsi="Arial" w:cs="Arial"/>
          <w:b/>
          <w:sz w:val="24"/>
          <w:szCs w:val="24"/>
        </w:rPr>
        <w:t>6</w:t>
      </w:r>
    </w:p>
    <w:p w14:paraId="5BD161C5" w14:textId="38761691" w:rsidR="00A34113" w:rsidRPr="00C53568" w:rsidRDefault="00A34113" w:rsidP="00817519">
      <w:pPr>
        <w:spacing w:line="360" w:lineRule="auto"/>
        <w:jc w:val="center"/>
        <w:rPr>
          <w:rFonts w:ascii="Arial" w:hAnsi="Arial" w:cs="Arial"/>
          <w:b/>
          <w:sz w:val="24"/>
          <w:szCs w:val="24"/>
        </w:rPr>
      </w:pPr>
      <w:r w:rsidRPr="00072045">
        <w:rPr>
          <w:rFonts w:ascii="Arial" w:hAnsi="Arial" w:cs="Arial"/>
          <w:b/>
          <w:sz w:val="24"/>
          <w:szCs w:val="24"/>
        </w:rPr>
        <w:t>Version 1.</w:t>
      </w:r>
      <w:r w:rsidR="00072045">
        <w:rPr>
          <w:rFonts w:ascii="Arial" w:hAnsi="Arial" w:cs="Arial"/>
          <w:b/>
          <w:sz w:val="24"/>
          <w:szCs w:val="24"/>
        </w:rPr>
        <w:t>0</w:t>
      </w:r>
    </w:p>
    <w:p w14:paraId="212DD7CF" w14:textId="77777777" w:rsidR="00470FCF" w:rsidRPr="00817519" w:rsidRDefault="00470FCF" w:rsidP="00817519">
      <w:pPr>
        <w:spacing w:line="360" w:lineRule="auto"/>
        <w:contextualSpacing/>
        <w:jc w:val="left"/>
        <w:rPr>
          <w:rFonts w:ascii="Arial" w:hAnsi="Arial" w:cs="Arial"/>
          <w:szCs w:val="22"/>
        </w:rPr>
      </w:pPr>
    </w:p>
    <w:p w14:paraId="76BCD6AB" w14:textId="24E80E41" w:rsidR="00470FCF" w:rsidRPr="00817519" w:rsidRDefault="00470FCF" w:rsidP="00817519">
      <w:pPr>
        <w:spacing w:line="360" w:lineRule="auto"/>
        <w:contextualSpacing/>
        <w:jc w:val="left"/>
        <w:rPr>
          <w:rFonts w:ascii="Arial" w:hAnsi="Arial" w:cs="Arial"/>
          <w:szCs w:val="22"/>
        </w:rPr>
      </w:pPr>
    </w:p>
    <w:p w14:paraId="7577982B" w14:textId="0815B18B" w:rsidR="008E76FD" w:rsidRPr="00817519" w:rsidRDefault="008E76FD" w:rsidP="00817519">
      <w:pPr>
        <w:spacing w:line="360" w:lineRule="auto"/>
        <w:contextualSpacing/>
        <w:jc w:val="left"/>
        <w:rPr>
          <w:rFonts w:ascii="Arial" w:hAnsi="Arial" w:cs="Arial"/>
          <w:szCs w:val="22"/>
        </w:rPr>
      </w:pPr>
    </w:p>
    <w:p w14:paraId="4348E827" w14:textId="5EFF0505" w:rsidR="008E76FD" w:rsidRPr="00817519" w:rsidRDefault="008E76FD" w:rsidP="00817519">
      <w:pPr>
        <w:spacing w:line="360" w:lineRule="auto"/>
        <w:contextualSpacing/>
        <w:jc w:val="left"/>
        <w:rPr>
          <w:rFonts w:ascii="Arial" w:hAnsi="Arial" w:cs="Arial"/>
          <w:szCs w:val="22"/>
        </w:rPr>
      </w:pPr>
    </w:p>
    <w:p w14:paraId="78707D62" w14:textId="0E872060" w:rsidR="008E76FD" w:rsidRPr="00817519" w:rsidRDefault="008E76FD" w:rsidP="00817519">
      <w:pPr>
        <w:spacing w:line="360" w:lineRule="auto"/>
        <w:contextualSpacing/>
        <w:jc w:val="left"/>
        <w:rPr>
          <w:rFonts w:ascii="Arial" w:hAnsi="Arial" w:cs="Arial"/>
          <w:szCs w:val="22"/>
        </w:rPr>
      </w:pPr>
    </w:p>
    <w:p w14:paraId="70F1BB71" w14:textId="04B0E394" w:rsidR="008E76FD" w:rsidRPr="00817519" w:rsidRDefault="008E76FD" w:rsidP="00817519">
      <w:pPr>
        <w:spacing w:line="360" w:lineRule="auto"/>
        <w:contextualSpacing/>
        <w:jc w:val="left"/>
        <w:rPr>
          <w:rFonts w:ascii="Arial" w:hAnsi="Arial" w:cs="Arial"/>
          <w:szCs w:val="22"/>
        </w:rPr>
      </w:pPr>
    </w:p>
    <w:p w14:paraId="11174C42" w14:textId="45D528E3" w:rsidR="008E76FD" w:rsidRPr="00817519" w:rsidRDefault="008E76FD" w:rsidP="00817519">
      <w:pPr>
        <w:spacing w:line="360" w:lineRule="auto"/>
        <w:contextualSpacing/>
        <w:jc w:val="left"/>
        <w:rPr>
          <w:rFonts w:ascii="Arial" w:hAnsi="Arial" w:cs="Arial"/>
          <w:szCs w:val="22"/>
        </w:rPr>
      </w:pPr>
    </w:p>
    <w:p w14:paraId="1D8E6D0D" w14:textId="068FE2B1" w:rsidR="008E76FD" w:rsidRPr="00817519" w:rsidRDefault="008E76FD" w:rsidP="00817519">
      <w:pPr>
        <w:spacing w:line="360" w:lineRule="auto"/>
        <w:contextualSpacing/>
        <w:jc w:val="left"/>
        <w:rPr>
          <w:rFonts w:ascii="Arial" w:hAnsi="Arial" w:cs="Arial"/>
          <w:szCs w:val="22"/>
        </w:rPr>
      </w:pPr>
    </w:p>
    <w:p w14:paraId="58F843F7" w14:textId="47544641" w:rsidR="008E76FD" w:rsidRPr="00817519" w:rsidRDefault="008E76FD" w:rsidP="00817519">
      <w:pPr>
        <w:spacing w:line="360" w:lineRule="auto"/>
        <w:contextualSpacing/>
        <w:jc w:val="left"/>
        <w:rPr>
          <w:rFonts w:ascii="Arial" w:hAnsi="Arial" w:cs="Arial"/>
          <w:szCs w:val="22"/>
        </w:rPr>
      </w:pPr>
    </w:p>
    <w:p w14:paraId="0717F832" w14:textId="3D993BB4" w:rsidR="008E76FD" w:rsidRPr="00817519" w:rsidRDefault="008E76FD" w:rsidP="00817519">
      <w:pPr>
        <w:spacing w:line="360" w:lineRule="auto"/>
        <w:contextualSpacing/>
        <w:jc w:val="left"/>
        <w:rPr>
          <w:rFonts w:ascii="Arial" w:hAnsi="Arial" w:cs="Arial"/>
          <w:szCs w:val="22"/>
        </w:rPr>
      </w:pPr>
    </w:p>
    <w:p w14:paraId="3A94424E" w14:textId="64C082F9" w:rsidR="008E76FD" w:rsidRPr="00817519" w:rsidRDefault="008E76FD" w:rsidP="00817519">
      <w:pPr>
        <w:spacing w:line="360" w:lineRule="auto"/>
        <w:contextualSpacing/>
        <w:jc w:val="left"/>
        <w:rPr>
          <w:rFonts w:ascii="Arial" w:hAnsi="Arial" w:cs="Arial"/>
          <w:szCs w:val="22"/>
        </w:rPr>
      </w:pPr>
    </w:p>
    <w:p w14:paraId="486D8617" w14:textId="2CBDEEF5" w:rsidR="008E76FD" w:rsidRPr="00817519" w:rsidRDefault="008E76FD" w:rsidP="00817519">
      <w:pPr>
        <w:spacing w:line="360" w:lineRule="auto"/>
        <w:contextualSpacing/>
        <w:jc w:val="left"/>
        <w:rPr>
          <w:rFonts w:ascii="Arial" w:hAnsi="Arial" w:cs="Arial"/>
          <w:szCs w:val="22"/>
        </w:rPr>
      </w:pPr>
    </w:p>
    <w:p w14:paraId="0D84F53D" w14:textId="40C0DC88" w:rsidR="008E76FD" w:rsidRPr="00C53568" w:rsidRDefault="008E76FD" w:rsidP="00817519">
      <w:pPr>
        <w:spacing w:line="360" w:lineRule="auto"/>
        <w:contextualSpacing/>
        <w:jc w:val="left"/>
        <w:rPr>
          <w:rFonts w:ascii="Arial" w:hAnsi="Arial" w:cs="Arial"/>
          <w:szCs w:val="22"/>
        </w:rPr>
      </w:pPr>
    </w:p>
    <w:p w14:paraId="45846059" w14:textId="0122AAEC" w:rsidR="008E76FD" w:rsidRPr="00C53568" w:rsidRDefault="008E76FD" w:rsidP="00817519">
      <w:pPr>
        <w:spacing w:line="360" w:lineRule="auto"/>
        <w:jc w:val="left"/>
        <w:rPr>
          <w:rFonts w:ascii="Arial" w:hAnsi="Arial" w:cs="Arial"/>
        </w:rPr>
      </w:pPr>
      <w:r w:rsidRPr="00C53568">
        <w:rPr>
          <w:rFonts w:ascii="Arial" w:hAnsi="Arial" w:cs="Arial"/>
        </w:rPr>
        <w:br w:type="page"/>
      </w:r>
    </w:p>
    <w:p w14:paraId="609F308B" w14:textId="77777777" w:rsidR="008E76FD" w:rsidRPr="00817519" w:rsidRDefault="008E76FD" w:rsidP="00817519">
      <w:pPr>
        <w:pStyle w:val="Textkrper"/>
        <w:spacing w:before="0" w:after="0" w:line="360" w:lineRule="auto"/>
        <w:rPr>
          <w:rFonts w:ascii="Arial" w:hAnsi="Arial" w:cs="Arial"/>
          <w:bCs/>
          <w:szCs w:val="22"/>
        </w:rPr>
      </w:pPr>
      <w:bookmarkStart w:id="0" w:name="Inhalt:"/>
      <w:bookmarkEnd w:id="0"/>
    </w:p>
    <w:p w14:paraId="56163EA1" w14:textId="77777777" w:rsidR="008E76FD" w:rsidRPr="00817519" w:rsidRDefault="008E76FD" w:rsidP="00817519">
      <w:pPr>
        <w:spacing w:line="360" w:lineRule="auto"/>
        <w:rPr>
          <w:rFonts w:ascii="Arial" w:hAnsi="Arial" w:cs="Arial"/>
          <w:szCs w:val="22"/>
        </w:rPr>
      </w:pPr>
      <w:r w:rsidRPr="00817519">
        <w:rPr>
          <w:rFonts w:ascii="Arial" w:hAnsi="Arial" w:cs="Arial"/>
          <w:szCs w:val="22"/>
        </w:rPr>
        <w:t>Hinweise:</w:t>
      </w:r>
    </w:p>
    <w:p w14:paraId="2E6D832D" w14:textId="77777777" w:rsidR="008E76FD" w:rsidRPr="00817519" w:rsidRDefault="008E76FD" w:rsidP="00817519">
      <w:pPr>
        <w:pStyle w:val="Textkrper"/>
        <w:spacing w:before="0" w:after="0" w:line="360" w:lineRule="auto"/>
        <w:rPr>
          <w:rFonts w:ascii="Arial" w:hAnsi="Arial" w:cs="Arial"/>
          <w:szCs w:val="22"/>
        </w:rPr>
      </w:pPr>
    </w:p>
    <w:p w14:paraId="3A4E2346" w14:textId="77777777" w:rsidR="008E76FD" w:rsidRPr="00817519" w:rsidRDefault="008E76FD" w:rsidP="00817519">
      <w:pPr>
        <w:spacing w:line="360" w:lineRule="auto"/>
        <w:rPr>
          <w:rFonts w:ascii="Arial" w:hAnsi="Arial" w:cs="Arial"/>
          <w:szCs w:val="22"/>
        </w:rPr>
      </w:pPr>
      <w:r w:rsidRPr="00817519">
        <w:rPr>
          <w:rFonts w:ascii="Arial" w:hAnsi="Arial" w:cs="Arial"/>
          <w:szCs w:val="22"/>
        </w:rPr>
        <w:t>Auf Grund der Komplexität und Größe des Projektes können nur erfahrene Bewerber berücksichtigt werden. Dabei ist es erforderlich, dass der Bewerber bereits über ausreichende Erfahrungen in der durch den Auftrag vorgegebenen finanziellen und technischen Größenordnung verfügt. Die Eignung der Bewerber, die zur Angebotsabgabe aufgefordert werden sollen, wird nach den Vorgaben in den Teilnahmebedingungen auf der Grundlage der in diesen Vordrucken getätigten Angaben bewertet.</w:t>
      </w:r>
    </w:p>
    <w:p w14:paraId="62AC0AAC" w14:textId="77777777" w:rsidR="008E76FD" w:rsidRPr="00817519" w:rsidRDefault="008E76FD" w:rsidP="00817519">
      <w:pPr>
        <w:pStyle w:val="Textkrper"/>
        <w:spacing w:before="0" w:after="0" w:line="360" w:lineRule="auto"/>
        <w:rPr>
          <w:rFonts w:ascii="Arial" w:hAnsi="Arial" w:cs="Arial"/>
          <w:szCs w:val="22"/>
        </w:rPr>
      </w:pPr>
    </w:p>
    <w:p w14:paraId="7D2244F1" w14:textId="0FB3D044" w:rsidR="008E76FD" w:rsidRPr="00817519" w:rsidRDefault="008E76FD" w:rsidP="00817519">
      <w:pPr>
        <w:spacing w:line="360" w:lineRule="auto"/>
        <w:rPr>
          <w:rFonts w:ascii="Arial" w:hAnsi="Arial" w:cs="Arial"/>
          <w:szCs w:val="22"/>
        </w:rPr>
      </w:pPr>
      <w:r w:rsidRPr="00817519">
        <w:rPr>
          <w:rFonts w:ascii="Arial" w:hAnsi="Arial" w:cs="Arial"/>
          <w:szCs w:val="22"/>
        </w:rPr>
        <w:t xml:space="preserve">Die Angaben müssen unter Verwendung der </w:t>
      </w:r>
      <w:r w:rsidR="000A1971">
        <w:rPr>
          <w:rFonts w:ascii="Arial" w:hAnsi="Arial" w:cs="Arial"/>
          <w:szCs w:val="22"/>
        </w:rPr>
        <w:t>nachfolgenden</w:t>
      </w:r>
      <w:r w:rsidRPr="00817519">
        <w:rPr>
          <w:rFonts w:ascii="Arial" w:hAnsi="Arial" w:cs="Arial"/>
          <w:szCs w:val="22"/>
        </w:rPr>
        <w:t xml:space="preserve"> Vordrucke erfolgen und müssen vollständig sein. Unvollständige oder fehlende Angaben können zum Ausschluss aus dem Vergabeverfahren führen. Die Vordrucke können bei Bedarf vervielfältigt werden.</w:t>
      </w:r>
    </w:p>
    <w:p w14:paraId="167ACAD3" w14:textId="7EEE45E6" w:rsidR="00B27A63" w:rsidRPr="00817519" w:rsidRDefault="003B2FCE" w:rsidP="00817519">
      <w:pPr>
        <w:spacing w:line="360" w:lineRule="auto"/>
        <w:jc w:val="left"/>
        <w:rPr>
          <w:rFonts w:ascii="Arial" w:hAnsi="Arial" w:cs="Arial"/>
        </w:rPr>
      </w:pPr>
      <w:r w:rsidRPr="00817519">
        <w:rPr>
          <w:rFonts w:ascii="Arial" w:hAnsi="Arial" w:cs="Arial"/>
        </w:rPr>
        <w:br w:type="page"/>
      </w:r>
    </w:p>
    <w:p w14:paraId="20468A12" w14:textId="68437A5E" w:rsidR="00AD49B6" w:rsidRPr="00C53568" w:rsidRDefault="00AD49B6" w:rsidP="00817519">
      <w:pPr>
        <w:spacing w:line="360" w:lineRule="auto"/>
        <w:contextualSpacing/>
        <w:rPr>
          <w:rFonts w:ascii="Arial" w:hAnsi="Arial" w:cs="Arial"/>
          <w:sz w:val="23"/>
          <w:szCs w:val="23"/>
        </w:rPr>
      </w:pPr>
    </w:p>
    <w:tbl>
      <w:tblPr>
        <w:tblStyle w:val="Tabellenraster1"/>
        <w:tblW w:w="0" w:type="auto"/>
        <w:tblInd w:w="108" w:type="dxa"/>
        <w:tblBorders>
          <w:top w:val="thinThickSmallGap" w:sz="18" w:space="0" w:color="auto"/>
          <w:left w:val="thinThickSmallGap" w:sz="18" w:space="0" w:color="auto"/>
          <w:bottom w:val="thickThinSmallGap" w:sz="18" w:space="0" w:color="auto"/>
          <w:right w:val="thickThinSmallGap" w:sz="18" w:space="0" w:color="auto"/>
          <w:insideV w:val="none" w:sz="0" w:space="0" w:color="auto"/>
        </w:tblBorders>
        <w:tblLook w:val="04A0" w:firstRow="1" w:lastRow="0" w:firstColumn="1" w:lastColumn="0" w:noHBand="0" w:noVBand="1"/>
      </w:tblPr>
      <w:tblGrid>
        <w:gridCol w:w="3901"/>
        <w:gridCol w:w="4941"/>
      </w:tblGrid>
      <w:tr w:rsidR="00A112B8" w:rsidRPr="004B03AF" w14:paraId="67A66E03" w14:textId="77777777" w:rsidTr="00D52D93">
        <w:tc>
          <w:tcPr>
            <w:tcW w:w="9072" w:type="dxa"/>
            <w:gridSpan w:val="2"/>
          </w:tcPr>
          <w:p w14:paraId="3A4FCABF" w14:textId="77777777" w:rsidR="00A112B8" w:rsidRPr="004B03AF" w:rsidRDefault="00A112B8" w:rsidP="00817519">
            <w:pPr>
              <w:tabs>
                <w:tab w:val="left" w:pos="1027"/>
              </w:tabs>
              <w:spacing w:line="360" w:lineRule="auto"/>
              <w:jc w:val="left"/>
              <w:rPr>
                <w:rFonts w:ascii="Arial" w:hAnsi="Arial"/>
              </w:rPr>
            </w:pPr>
            <w:bookmarkStart w:id="1" w:name="_Hlk43415231"/>
          </w:p>
          <w:p w14:paraId="2221CA5E" w14:textId="77777777" w:rsidR="00A112B8" w:rsidRPr="004B03AF" w:rsidRDefault="003E6A1A" w:rsidP="00817519">
            <w:pPr>
              <w:tabs>
                <w:tab w:val="left" w:pos="1027"/>
              </w:tabs>
              <w:spacing w:line="360" w:lineRule="auto"/>
              <w:jc w:val="left"/>
              <w:rPr>
                <w:rFonts w:ascii="Arial" w:hAnsi="Arial"/>
              </w:rPr>
            </w:pPr>
            <w:sdt>
              <w:sdtPr>
                <w:rPr>
                  <w:rFonts w:ascii="Arial" w:hAnsi="Arial"/>
                </w:rPr>
                <w:id w:val="-145520938"/>
                <w:placeholder>
                  <w:docPart w:val="9AAB62AAAED04EE4974E7EEC5E8203C3"/>
                </w:placeholder>
                <w:showingPlcHdr/>
              </w:sdtPr>
              <w:sdtEndPr/>
              <w:sdtContent>
                <w:r w:rsidR="00A112B8" w:rsidRPr="004B03AF">
                  <w:rPr>
                    <w:rFonts w:ascii="Arial" w:hAnsi="Arial"/>
                  </w:rPr>
                  <w:t>Klicken Sie hier, um Text einzugeben.</w:t>
                </w:r>
              </w:sdtContent>
            </w:sdt>
            <w:r w:rsidR="00A112B8" w:rsidRPr="004B03AF">
              <w:rPr>
                <w:rFonts w:ascii="Arial" w:hAnsi="Arial"/>
              </w:rPr>
              <w:t xml:space="preserve"> </w:t>
            </w:r>
          </w:p>
          <w:p w14:paraId="055D4ED8" w14:textId="77777777" w:rsidR="00A112B8" w:rsidRPr="004B03AF" w:rsidRDefault="00A112B8" w:rsidP="00817519">
            <w:pPr>
              <w:tabs>
                <w:tab w:val="left" w:pos="1027"/>
              </w:tabs>
              <w:spacing w:line="360" w:lineRule="auto"/>
              <w:jc w:val="left"/>
              <w:rPr>
                <w:rFonts w:ascii="Arial" w:hAnsi="Arial"/>
              </w:rPr>
            </w:pPr>
          </w:p>
        </w:tc>
      </w:tr>
      <w:tr w:rsidR="00A112B8" w:rsidRPr="004B03AF" w14:paraId="6D3DB3E6" w14:textId="77777777" w:rsidTr="00D52D93">
        <w:tc>
          <w:tcPr>
            <w:tcW w:w="3968" w:type="dxa"/>
            <w:shd w:val="clear" w:color="auto" w:fill="D9D9D9"/>
          </w:tcPr>
          <w:p w14:paraId="76D7561C" w14:textId="180A3D9C" w:rsidR="00A112B8" w:rsidRPr="004B03AF" w:rsidRDefault="00A112B8" w:rsidP="00817519">
            <w:pPr>
              <w:spacing w:line="360" w:lineRule="auto"/>
              <w:jc w:val="left"/>
              <w:rPr>
                <w:rFonts w:ascii="Arial" w:hAnsi="Arial"/>
                <w:szCs w:val="12"/>
              </w:rPr>
            </w:pPr>
            <w:r w:rsidRPr="004B03AF">
              <w:rPr>
                <w:rFonts w:ascii="Arial" w:hAnsi="Arial"/>
                <w:szCs w:val="12"/>
              </w:rPr>
              <w:t xml:space="preserve">Name des </w:t>
            </w:r>
            <w:r>
              <w:rPr>
                <w:rFonts w:ascii="Arial" w:hAnsi="Arial"/>
                <w:szCs w:val="12"/>
              </w:rPr>
              <w:t>Bewerbers/der Bewerbergemeinschaft</w:t>
            </w:r>
          </w:p>
        </w:tc>
        <w:tc>
          <w:tcPr>
            <w:tcW w:w="5104" w:type="dxa"/>
            <w:shd w:val="clear" w:color="auto" w:fill="D9D9D9"/>
          </w:tcPr>
          <w:p w14:paraId="3E0F5507" w14:textId="77777777" w:rsidR="00A112B8" w:rsidRPr="004B03AF" w:rsidRDefault="00A112B8" w:rsidP="00817519">
            <w:pPr>
              <w:spacing w:line="360" w:lineRule="auto"/>
              <w:jc w:val="left"/>
              <w:rPr>
                <w:rFonts w:ascii="Arial" w:hAnsi="Arial"/>
                <w:szCs w:val="12"/>
              </w:rPr>
            </w:pPr>
            <w:r w:rsidRPr="004B03AF">
              <w:rPr>
                <w:rFonts w:ascii="Arial" w:hAnsi="Arial"/>
                <w:szCs w:val="12"/>
              </w:rPr>
              <w:t>Anschrift</w:t>
            </w:r>
          </w:p>
        </w:tc>
      </w:tr>
      <w:bookmarkEnd w:id="1"/>
    </w:tbl>
    <w:p w14:paraId="7FBA631A" w14:textId="13609E53" w:rsidR="00AD49B6" w:rsidRPr="009E0247" w:rsidRDefault="00AD49B6" w:rsidP="00817519">
      <w:pPr>
        <w:spacing w:line="360" w:lineRule="auto"/>
        <w:contextualSpacing/>
        <w:rPr>
          <w:rFonts w:ascii="Arial" w:hAnsi="Arial" w:cs="Arial"/>
          <w:szCs w:val="22"/>
        </w:rPr>
      </w:pPr>
    </w:p>
    <w:p w14:paraId="57C148BD" w14:textId="61B5CCE4" w:rsidR="00AD49B6" w:rsidRPr="00817519" w:rsidRDefault="00AD49B6" w:rsidP="00817519">
      <w:pPr>
        <w:pStyle w:val="berschrift1"/>
        <w:spacing w:before="0" w:line="360" w:lineRule="auto"/>
        <w:ind w:left="0"/>
        <w:rPr>
          <w:lang w:val="de-DE"/>
        </w:rPr>
      </w:pPr>
      <w:r w:rsidRPr="00817519">
        <w:rPr>
          <w:lang w:val="de-DE"/>
        </w:rPr>
        <w:t>Nachweis der Referenzen</w:t>
      </w:r>
    </w:p>
    <w:p w14:paraId="41D5D06F" w14:textId="77777777" w:rsidR="00AD49B6" w:rsidRPr="00817519" w:rsidRDefault="00AD49B6" w:rsidP="00817519">
      <w:pPr>
        <w:pStyle w:val="Textkrper"/>
        <w:spacing w:before="0" w:after="0" w:line="360" w:lineRule="auto"/>
        <w:rPr>
          <w:rFonts w:ascii="Arial" w:hAnsi="Arial" w:cs="Arial"/>
          <w:sz w:val="24"/>
          <w:szCs w:val="24"/>
        </w:rPr>
      </w:pPr>
    </w:p>
    <w:p w14:paraId="02062BF5" w14:textId="67BA31F6" w:rsidR="00CB2ADF" w:rsidRPr="00817519" w:rsidRDefault="003E623D" w:rsidP="00817519">
      <w:pPr>
        <w:pStyle w:val="Textkrper"/>
        <w:numPr>
          <w:ilvl w:val="0"/>
          <w:numId w:val="18"/>
        </w:numPr>
        <w:spacing w:before="0" w:after="0" w:line="360" w:lineRule="auto"/>
        <w:rPr>
          <w:rFonts w:ascii="Arial" w:hAnsi="Arial" w:cs="Arial"/>
          <w:b/>
          <w:bCs/>
          <w:szCs w:val="22"/>
        </w:rPr>
      </w:pPr>
      <w:r>
        <w:rPr>
          <w:rFonts w:ascii="Arial" w:hAnsi="Arial" w:cs="Arial"/>
          <w:b/>
          <w:bCs/>
          <w:szCs w:val="22"/>
        </w:rPr>
        <w:t>Referenz</w:t>
      </w:r>
      <w:r w:rsidR="00CB2ADF" w:rsidRPr="00817519">
        <w:rPr>
          <w:rFonts w:ascii="Arial" w:hAnsi="Arial" w:cs="Arial"/>
          <w:b/>
          <w:bCs/>
          <w:szCs w:val="22"/>
        </w:rPr>
        <w:t>:</w:t>
      </w:r>
    </w:p>
    <w:p w14:paraId="14055507" w14:textId="77777777" w:rsidR="004D346A" w:rsidRPr="004D346A" w:rsidRDefault="004D346A" w:rsidP="004D346A">
      <w:pPr>
        <w:pStyle w:val="Textkrper"/>
        <w:spacing w:line="360" w:lineRule="auto"/>
        <w:rPr>
          <w:rFonts w:ascii="Arial" w:hAnsi="Arial" w:cs="Arial"/>
          <w:szCs w:val="22"/>
        </w:rPr>
      </w:pPr>
      <w:r w:rsidRPr="004D346A">
        <w:rPr>
          <w:rFonts w:ascii="Arial" w:hAnsi="Arial" w:cs="Arial"/>
          <w:szCs w:val="22"/>
        </w:rPr>
        <w:t>Nachweis mindestens einer Referenz über vergleichbare Leistungen im Zeitraum zwischen 2021 und dem Tag der Abgabe des Teilnahmeantrags.</w:t>
      </w:r>
    </w:p>
    <w:p w14:paraId="2B9BAAFC" w14:textId="77777777" w:rsidR="004D346A" w:rsidRPr="004D346A" w:rsidRDefault="004D346A" w:rsidP="004D346A">
      <w:pPr>
        <w:pStyle w:val="Textkrper"/>
        <w:spacing w:line="360" w:lineRule="auto"/>
        <w:rPr>
          <w:rFonts w:ascii="Arial" w:hAnsi="Arial" w:cs="Arial"/>
          <w:szCs w:val="22"/>
        </w:rPr>
      </w:pPr>
    </w:p>
    <w:p w14:paraId="6D88DC36" w14:textId="7F36AE41" w:rsidR="00817519" w:rsidRDefault="004D346A" w:rsidP="004D346A">
      <w:pPr>
        <w:pStyle w:val="Textkrper"/>
        <w:spacing w:before="0" w:after="0" w:line="360" w:lineRule="auto"/>
        <w:rPr>
          <w:rFonts w:ascii="Arial" w:hAnsi="Arial" w:cs="Arial"/>
          <w:szCs w:val="22"/>
        </w:rPr>
      </w:pPr>
      <w:r w:rsidRPr="004D346A">
        <w:rPr>
          <w:rFonts w:ascii="Arial" w:hAnsi="Arial" w:cs="Arial"/>
          <w:szCs w:val="22"/>
        </w:rPr>
        <w:t>Vergleichbar sind Leistungen über die Lieferung von Reifen für Busse für den öffentlichen Personennahverkehr (ÖPNV) im o.g. Zeitraum</w:t>
      </w:r>
      <w:r>
        <w:rPr>
          <w:rFonts w:ascii="Arial" w:hAnsi="Arial" w:cs="Arial"/>
          <w:szCs w:val="22"/>
        </w:rPr>
        <w:t>.</w:t>
      </w:r>
    </w:p>
    <w:p w14:paraId="43191DC8" w14:textId="77777777" w:rsidR="00A34113" w:rsidRPr="00C53568" w:rsidRDefault="00A34113" w:rsidP="00817519">
      <w:pPr>
        <w:pStyle w:val="Textkrper"/>
        <w:spacing w:before="0" w:after="0" w:line="360" w:lineRule="auto"/>
        <w:rPr>
          <w:rFonts w:ascii="Arial" w:hAnsi="Arial" w:cs="Arial"/>
          <w:szCs w:val="22"/>
        </w:rPr>
      </w:pPr>
    </w:p>
    <w:p w14:paraId="54474278" w14:textId="65171A29" w:rsidR="00AD49B6" w:rsidRPr="00C53568" w:rsidRDefault="00D31BF6" w:rsidP="00817519">
      <w:pPr>
        <w:pStyle w:val="Textkrper"/>
        <w:numPr>
          <w:ilvl w:val="0"/>
          <w:numId w:val="18"/>
        </w:numPr>
        <w:spacing w:before="0" w:after="0" w:line="360" w:lineRule="auto"/>
        <w:rPr>
          <w:rFonts w:ascii="Arial" w:hAnsi="Arial" w:cs="Arial"/>
          <w:b/>
          <w:bCs/>
        </w:rPr>
      </w:pPr>
      <w:r w:rsidRPr="00C53568">
        <w:rPr>
          <w:rFonts w:ascii="Arial" w:hAnsi="Arial" w:cs="Arial"/>
          <w:b/>
          <w:bCs/>
        </w:rPr>
        <w:t>Hinweise zu den Referenzen</w:t>
      </w:r>
    </w:p>
    <w:p w14:paraId="6D3852F4" w14:textId="77777777" w:rsidR="00817519" w:rsidRPr="00C53568" w:rsidRDefault="00817519" w:rsidP="00817519">
      <w:pPr>
        <w:pStyle w:val="Textkrper"/>
        <w:spacing w:before="0" w:after="0" w:line="360" w:lineRule="auto"/>
        <w:rPr>
          <w:rFonts w:ascii="Arial" w:hAnsi="Arial" w:cs="Arial"/>
          <w:szCs w:val="22"/>
        </w:rPr>
      </w:pPr>
    </w:p>
    <w:p w14:paraId="7681A34B" w14:textId="77777777" w:rsidR="00817519" w:rsidRDefault="009B7F23" w:rsidP="00817519">
      <w:pPr>
        <w:pStyle w:val="Textkrper"/>
        <w:spacing w:before="0" w:after="0" w:line="360" w:lineRule="auto"/>
        <w:rPr>
          <w:rFonts w:ascii="Arial" w:hAnsi="Arial" w:cs="Arial"/>
          <w:szCs w:val="22"/>
        </w:rPr>
      </w:pPr>
      <w:r w:rsidRPr="00C53568">
        <w:rPr>
          <w:rFonts w:ascii="Arial" w:hAnsi="Arial" w:cs="Arial"/>
          <w:szCs w:val="22"/>
        </w:rPr>
        <w:t xml:space="preserve">Beruft sich der Bewerber/die Bewerbergemeinschaft auf eine von einem anderen Unternehmen erbrachte Referenz und ist dieses Unternehmen infolge von unternehmens- oder gruppeninternen Umstrukturierungen im Bewerber/oder einem Mitglied einer Bewerbergemeinschaft aufgegangen, ist vom Bewerber/der Bewerbergemeinschaft nachvollziehbar darzulegen, inwieweit das mit der Referenz erworbene </w:t>
      </w:r>
      <w:proofErr w:type="spellStart"/>
      <w:r w:rsidRPr="00C53568">
        <w:rPr>
          <w:rFonts w:ascii="Arial" w:hAnsi="Arial" w:cs="Arial"/>
          <w:szCs w:val="22"/>
        </w:rPr>
        <w:t>Know-How</w:t>
      </w:r>
      <w:proofErr w:type="spellEnd"/>
      <w:r w:rsidRPr="00C53568">
        <w:rPr>
          <w:rFonts w:ascii="Arial" w:hAnsi="Arial" w:cs="Arial"/>
          <w:szCs w:val="22"/>
        </w:rPr>
        <w:t xml:space="preserve"> und Erfahrungswissen vorhanden und gesichert ist. Der Auftraggeber behält sich vor, zu den angegebenen Referenzen Nachforschungen anzustellen und/oder zusätzliche Informationen einzuholen. Stellt der Auftraggeber fest, dass Angaben falsch sind oder der Bewerber eine wesentliche Anforderung b</w:t>
      </w:r>
      <w:r w:rsidR="00200CDF" w:rsidRPr="00C53568">
        <w:rPr>
          <w:rFonts w:ascii="Arial" w:hAnsi="Arial" w:cs="Arial"/>
          <w:szCs w:val="22"/>
        </w:rPr>
        <w:t>ei der Ausführung des betreffen</w:t>
      </w:r>
      <w:r w:rsidRPr="00C53568">
        <w:rPr>
          <w:rFonts w:ascii="Arial" w:hAnsi="Arial" w:cs="Arial"/>
          <w:szCs w:val="22"/>
        </w:rPr>
        <w:t>den früheren Auftrags erheblich und/oder fortdauernd mangelhaft erfüllt hat, behält sich der Auftraggeber vor, die betreffende Referenz von der Wertung auszunehmen.</w:t>
      </w:r>
    </w:p>
    <w:p w14:paraId="5BACDE13" w14:textId="05218141" w:rsidR="00817519" w:rsidRPr="00C53568" w:rsidRDefault="00817519" w:rsidP="00817519">
      <w:pPr>
        <w:pStyle w:val="Textkrper"/>
        <w:spacing w:before="0" w:after="0" w:line="360" w:lineRule="auto"/>
        <w:rPr>
          <w:rFonts w:ascii="Arial" w:hAnsi="Arial" w:cs="Arial"/>
          <w:szCs w:val="22"/>
        </w:rPr>
      </w:pPr>
    </w:p>
    <w:p w14:paraId="0D3CF6C7" w14:textId="5708BC02" w:rsidR="00B7081C" w:rsidRPr="002A1D87" w:rsidRDefault="005E1EF3" w:rsidP="002A1D87">
      <w:pPr>
        <w:pStyle w:val="Textkrper"/>
        <w:spacing w:before="0" w:after="0" w:line="360" w:lineRule="auto"/>
        <w:rPr>
          <w:rFonts w:ascii="Arial" w:hAnsi="Arial" w:cs="Arial"/>
          <w:szCs w:val="22"/>
        </w:rPr>
      </w:pPr>
      <w:r w:rsidRPr="005E1EF3">
        <w:rPr>
          <w:rFonts w:ascii="Arial" w:hAnsi="Arial" w:cs="Arial"/>
          <w:szCs w:val="22"/>
        </w:rPr>
        <w:t xml:space="preserve">Die Bewertung der einzelnen Referenzen erfolgt in der vom Bewerber angegebenen Reihenfolge, so wie diese sich aus der </w:t>
      </w:r>
      <w:r w:rsidR="001213C8">
        <w:rPr>
          <w:rFonts w:ascii="Arial" w:hAnsi="Arial" w:cs="Arial"/>
          <w:szCs w:val="22"/>
        </w:rPr>
        <w:t xml:space="preserve">vom Bewerber festzulegenden </w:t>
      </w:r>
      <w:r w:rsidRPr="005E1EF3">
        <w:rPr>
          <w:rFonts w:ascii="Arial" w:hAnsi="Arial" w:cs="Arial"/>
          <w:szCs w:val="22"/>
        </w:rPr>
        <w:t xml:space="preserve">Nummerierung </w:t>
      </w:r>
      <w:r w:rsidR="001213C8">
        <w:rPr>
          <w:rFonts w:ascii="Arial" w:hAnsi="Arial" w:cs="Arial"/>
          <w:szCs w:val="22"/>
        </w:rPr>
        <w:t>der jeweiligen Referenzvordrucke</w:t>
      </w:r>
      <w:r w:rsidRPr="005E1EF3">
        <w:rPr>
          <w:rFonts w:ascii="Arial" w:hAnsi="Arial" w:cs="Arial"/>
          <w:szCs w:val="22"/>
        </w:rPr>
        <w:t xml:space="preserve"> ergibt. Kann eine Referenz, z. B. aufgrund zwingender Vorgaben, fehlender Angaben oder wegen nicht erfüllter Mindestkriterien, nicht gewertet werden, rückt für die Bewertung die in ihrer Benennung jeweils nachfolgende Referenz nach</w:t>
      </w:r>
      <w:r w:rsidR="002A1D87">
        <w:rPr>
          <w:rFonts w:ascii="Arial" w:hAnsi="Arial" w:cs="Arial"/>
          <w:szCs w:val="22"/>
        </w:rPr>
        <w:t>.</w:t>
      </w:r>
      <w:r w:rsidR="00B7081C" w:rsidRPr="00C53568">
        <w:rPr>
          <w:rFonts w:ascii="Arial" w:hAnsi="Arial" w:cs="Arial"/>
        </w:rPr>
        <w:br w:type="page"/>
      </w:r>
    </w:p>
    <w:p w14:paraId="2F3B3BF6" w14:textId="14EF1CE2" w:rsidR="00AD49B6" w:rsidRPr="00C53568" w:rsidRDefault="00AD49B6" w:rsidP="00817519">
      <w:pPr>
        <w:pStyle w:val="Textkrper"/>
        <w:spacing w:before="0" w:after="0" w:line="360" w:lineRule="auto"/>
        <w:rPr>
          <w:rFonts w:ascii="Arial" w:hAnsi="Arial" w:cs="Arial"/>
          <w:sz w:val="23"/>
          <w:szCs w:val="23"/>
        </w:rPr>
      </w:pPr>
    </w:p>
    <w:p w14:paraId="53960B14" w14:textId="1EB1518B" w:rsidR="00AD49B6" w:rsidRDefault="00AD49B6" w:rsidP="00817519">
      <w:pPr>
        <w:pStyle w:val="Textkrper"/>
        <w:spacing w:before="0" w:after="0" w:line="360" w:lineRule="auto"/>
        <w:rPr>
          <w:rFonts w:ascii="Arial" w:hAnsi="Arial" w:cs="Arial"/>
          <w:b/>
          <w:bCs/>
        </w:rPr>
      </w:pPr>
      <w:r w:rsidRPr="00C53568">
        <w:rPr>
          <w:rFonts w:ascii="Arial" w:hAnsi="Arial" w:cs="Arial"/>
          <w:b/>
          <w:bCs/>
        </w:rPr>
        <w:t>Referenzvordruck 1:</w:t>
      </w:r>
      <w:r w:rsidR="00F62BE8" w:rsidRPr="00C53568">
        <w:rPr>
          <w:rFonts w:ascii="Arial" w:hAnsi="Arial" w:cs="Arial"/>
          <w:b/>
          <w:bCs/>
        </w:rPr>
        <w:t xml:space="preserve"> </w:t>
      </w:r>
      <w:r w:rsidR="004D346A">
        <w:rPr>
          <w:rFonts w:ascii="Arial" w:hAnsi="Arial" w:cs="Arial"/>
          <w:b/>
          <w:bCs/>
        </w:rPr>
        <w:t>Busreifen</w:t>
      </w:r>
      <w:r w:rsidR="00B40816" w:rsidRPr="00C53568">
        <w:rPr>
          <w:rFonts w:ascii="Arial" w:hAnsi="Arial" w:cs="Arial"/>
          <w:b/>
          <w:bCs/>
        </w:rPr>
        <w:t xml:space="preserve"> (</w:t>
      </w:r>
      <w:r w:rsidR="003759F8">
        <w:rPr>
          <w:rFonts w:ascii="Arial" w:hAnsi="Arial" w:cs="Arial"/>
          <w:b/>
          <w:bCs/>
        </w:rPr>
        <w:t>1. Referenz</w:t>
      </w:r>
      <w:r w:rsidR="00B40816" w:rsidRPr="00C53568">
        <w:rPr>
          <w:rFonts w:ascii="Arial" w:hAnsi="Arial" w:cs="Arial"/>
          <w:b/>
          <w:bCs/>
        </w:rPr>
        <w:t>)</w:t>
      </w:r>
    </w:p>
    <w:p w14:paraId="7E84542F" w14:textId="77777777" w:rsidR="000F121C" w:rsidRPr="00C53568" w:rsidRDefault="000F121C" w:rsidP="00817519">
      <w:pPr>
        <w:pStyle w:val="Textkrper"/>
        <w:spacing w:before="0" w:after="0" w:line="360" w:lineRule="auto"/>
        <w:rPr>
          <w:rFonts w:ascii="Arial" w:hAnsi="Arial" w:cs="Arial"/>
          <w:b/>
          <w:bCs/>
        </w:rPr>
      </w:pPr>
    </w:p>
    <w:tbl>
      <w:tblPr>
        <w:tblW w:w="934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4465"/>
        <w:gridCol w:w="4880"/>
      </w:tblGrid>
      <w:tr w:rsidR="002F53B4" w:rsidRPr="006E5630" w14:paraId="409375FB" w14:textId="77777777" w:rsidTr="00A34113">
        <w:trPr>
          <w:cantSplit/>
          <w:trHeight w:val="399"/>
        </w:trPr>
        <w:tc>
          <w:tcPr>
            <w:tcW w:w="4465" w:type="dxa"/>
            <w:tcBorders>
              <w:top w:val="single" w:sz="4" w:space="0" w:color="auto"/>
              <w:left w:val="single" w:sz="4" w:space="0" w:color="auto"/>
              <w:bottom w:val="single" w:sz="4" w:space="0" w:color="auto"/>
              <w:right w:val="single" w:sz="4" w:space="0" w:color="auto"/>
            </w:tcBorders>
          </w:tcPr>
          <w:p w14:paraId="6833953B" w14:textId="3C8569FF" w:rsidR="002F53B4" w:rsidRPr="006E5630" w:rsidRDefault="001213C8" w:rsidP="00817519">
            <w:pPr>
              <w:numPr>
                <w:ilvl w:val="0"/>
                <w:numId w:val="9"/>
              </w:numPr>
              <w:spacing w:line="360" w:lineRule="auto"/>
              <w:ind w:left="454" w:hanging="454"/>
              <w:jc w:val="left"/>
              <w:rPr>
                <w:rFonts w:ascii="Arial Narrow" w:hAnsi="Arial Narrow" w:cs="Arial"/>
                <w:b/>
                <w:bCs/>
                <w:szCs w:val="22"/>
              </w:rPr>
            </w:pPr>
            <w:r w:rsidRPr="006E5630">
              <w:rPr>
                <w:rFonts w:ascii="Arial Narrow" w:hAnsi="Arial Narrow" w:cs="Arial"/>
                <w:b/>
                <w:bCs/>
                <w:szCs w:val="22"/>
              </w:rPr>
              <w:t>Nummer</w:t>
            </w:r>
            <w:r w:rsidR="00724D89" w:rsidRPr="006E5630">
              <w:rPr>
                <w:rFonts w:ascii="Arial Narrow" w:hAnsi="Arial Narrow" w:cs="Arial"/>
                <w:b/>
                <w:bCs/>
                <w:szCs w:val="22"/>
              </w:rPr>
              <w:t xml:space="preserve"> der Referenz</w:t>
            </w:r>
          </w:p>
        </w:tc>
        <w:tc>
          <w:tcPr>
            <w:tcW w:w="4880" w:type="dxa"/>
            <w:tcBorders>
              <w:top w:val="single" w:sz="4" w:space="0" w:color="auto"/>
              <w:left w:val="single" w:sz="4" w:space="0" w:color="auto"/>
              <w:bottom w:val="single" w:sz="4" w:space="0" w:color="auto"/>
              <w:right w:val="single" w:sz="4" w:space="0" w:color="auto"/>
            </w:tcBorders>
          </w:tcPr>
          <w:p w14:paraId="1DF0F92A" w14:textId="40011B5C" w:rsidR="002F53B4" w:rsidRPr="006E5630" w:rsidRDefault="003E6A1A" w:rsidP="00817519">
            <w:pPr>
              <w:spacing w:line="360" w:lineRule="auto"/>
              <w:rPr>
                <w:rFonts w:ascii="Arial Narrow" w:hAnsi="Arial Narrow"/>
                <w:szCs w:val="22"/>
              </w:rPr>
            </w:pPr>
            <w:sdt>
              <w:sdtPr>
                <w:rPr>
                  <w:rFonts w:ascii="Arial Narrow" w:hAnsi="Arial Narrow"/>
                </w:rPr>
                <w:id w:val="-958032633"/>
                <w:placeholder>
                  <w:docPart w:val="830CD26F3ADE4D7090724A1FD4E56D24"/>
                </w:placeholder>
                <w:showingPlcHdr/>
              </w:sdtPr>
              <w:sdtEndPr/>
              <w:sdtContent>
                <w:r w:rsidR="003B0648" w:rsidRPr="006E5630">
                  <w:rPr>
                    <w:rFonts w:ascii="Arial Narrow" w:hAnsi="Arial Narrow"/>
                  </w:rPr>
                  <w:t>Klicken Sie hier, um Text einzugeben.</w:t>
                </w:r>
              </w:sdtContent>
            </w:sdt>
          </w:p>
        </w:tc>
      </w:tr>
      <w:tr w:rsidR="005E1EF3" w:rsidRPr="006E5630" w14:paraId="371D6D48" w14:textId="77777777" w:rsidTr="00A34113">
        <w:trPr>
          <w:cantSplit/>
          <w:trHeight w:val="399"/>
        </w:trPr>
        <w:tc>
          <w:tcPr>
            <w:tcW w:w="4465" w:type="dxa"/>
            <w:tcBorders>
              <w:top w:val="single" w:sz="4" w:space="0" w:color="auto"/>
              <w:left w:val="single" w:sz="4" w:space="0" w:color="auto"/>
              <w:bottom w:val="single" w:sz="4" w:space="0" w:color="auto"/>
              <w:right w:val="single" w:sz="4" w:space="0" w:color="auto"/>
            </w:tcBorders>
          </w:tcPr>
          <w:p w14:paraId="1A9B65F1" w14:textId="3BABC33A" w:rsidR="005E1EF3" w:rsidRPr="006E5630" w:rsidRDefault="005E1EF3" w:rsidP="00817519">
            <w:pPr>
              <w:numPr>
                <w:ilvl w:val="0"/>
                <w:numId w:val="9"/>
              </w:numPr>
              <w:spacing w:line="360" w:lineRule="auto"/>
              <w:ind w:left="454" w:hanging="454"/>
              <w:jc w:val="left"/>
              <w:rPr>
                <w:rFonts w:ascii="Arial Narrow" w:hAnsi="Arial Narrow" w:cs="Arial"/>
                <w:b/>
                <w:bCs/>
                <w:szCs w:val="22"/>
              </w:rPr>
            </w:pPr>
            <w:r w:rsidRPr="006E5630">
              <w:rPr>
                <w:rFonts w:ascii="Arial Narrow" w:hAnsi="Arial Narrow" w:cs="Arial"/>
                <w:b/>
                <w:bCs/>
                <w:szCs w:val="22"/>
              </w:rPr>
              <w:t xml:space="preserve">Name des Unternehmens, </w:t>
            </w:r>
            <w:r w:rsidR="00B30362">
              <w:rPr>
                <w:rFonts w:ascii="Arial Narrow" w:hAnsi="Arial Narrow" w:cs="Arial"/>
                <w:b/>
                <w:bCs/>
                <w:szCs w:val="22"/>
              </w:rPr>
              <w:t>das</w:t>
            </w:r>
            <w:r w:rsidRPr="006E5630">
              <w:rPr>
                <w:rFonts w:ascii="Arial Narrow" w:hAnsi="Arial Narrow" w:cs="Arial"/>
                <w:b/>
                <w:bCs/>
                <w:szCs w:val="22"/>
              </w:rPr>
              <w:t xml:space="preserve"> die Referenz erbracht hat</w:t>
            </w:r>
          </w:p>
        </w:tc>
        <w:tc>
          <w:tcPr>
            <w:tcW w:w="4880" w:type="dxa"/>
            <w:tcBorders>
              <w:top w:val="single" w:sz="4" w:space="0" w:color="auto"/>
              <w:left w:val="single" w:sz="4" w:space="0" w:color="auto"/>
              <w:bottom w:val="single" w:sz="4" w:space="0" w:color="auto"/>
              <w:right w:val="single" w:sz="4" w:space="0" w:color="auto"/>
            </w:tcBorders>
          </w:tcPr>
          <w:p w14:paraId="56A29AE7" w14:textId="62C46949" w:rsidR="005E1EF3" w:rsidRPr="006E5630" w:rsidRDefault="003E6A1A" w:rsidP="00817519">
            <w:pPr>
              <w:spacing w:line="360" w:lineRule="auto"/>
              <w:rPr>
                <w:rFonts w:ascii="Arial Narrow" w:hAnsi="Arial Narrow"/>
                <w:szCs w:val="22"/>
              </w:rPr>
            </w:pPr>
            <w:sdt>
              <w:sdtPr>
                <w:rPr>
                  <w:rFonts w:ascii="Arial Narrow" w:hAnsi="Arial Narrow"/>
                </w:rPr>
                <w:id w:val="969324548"/>
                <w:placeholder>
                  <w:docPart w:val="1733480455CD4D3CA5930032D2D9EE83"/>
                </w:placeholder>
                <w:showingPlcHdr/>
              </w:sdtPr>
              <w:sdtEndPr/>
              <w:sdtContent>
                <w:r w:rsidR="003B0648" w:rsidRPr="006E5630">
                  <w:rPr>
                    <w:rFonts w:ascii="Arial Narrow" w:hAnsi="Arial Narrow"/>
                  </w:rPr>
                  <w:t>Klicken Sie hier, um Text einzugeben.</w:t>
                </w:r>
              </w:sdtContent>
            </w:sdt>
          </w:p>
        </w:tc>
      </w:tr>
      <w:tr w:rsidR="002F53B4" w:rsidRPr="006E5630" w14:paraId="43549D91" w14:textId="77777777" w:rsidTr="00A34113">
        <w:trPr>
          <w:cantSplit/>
          <w:trHeight w:val="399"/>
        </w:trPr>
        <w:tc>
          <w:tcPr>
            <w:tcW w:w="4465" w:type="dxa"/>
            <w:tcBorders>
              <w:top w:val="single" w:sz="4" w:space="0" w:color="auto"/>
              <w:left w:val="single" w:sz="4" w:space="0" w:color="auto"/>
              <w:bottom w:val="single" w:sz="4" w:space="0" w:color="auto"/>
              <w:right w:val="single" w:sz="4" w:space="0" w:color="auto"/>
            </w:tcBorders>
            <w:hideMark/>
          </w:tcPr>
          <w:p w14:paraId="4572F363" w14:textId="3F17B6AB" w:rsidR="002F53B4" w:rsidRPr="006E5630" w:rsidRDefault="002F53B4" w:rsidP="00817519">
            <w:pPr>
              <w:numPr>
                <w:ilvl w:val="0"/>
                <w:numId w:val="9"/>
              </w:numPr>
              <w:spacing w:line="360" w:lineRule="auto"/>
              <w:ind w:left="454" w:hanging="454"/>
              <w:jc w:val="left"/>
              <w:rPr>
                <w:rFonts w:ascii="Arial Narrow" w:hAnsi="Arial Narrow" w:cs="Arial"/>
                <w:b/>
                <w:bCs/>
                <w:szCs w:val="22"/>
              </w:rPr>
            </w:pPr>
            <w:r w:rsidRPr="006E5630">
              <w:rPr>
                <w:rFonts w:ascii="Arial Narrow" w:hAnsi="Arial Narrow" w:cs="Arial"/>
                <w:b/>
                <w:bCs/>
                <w:szCs w:val="22"/>
              </w:rPr>
              <w:t>Referenzauftraggeber (Name, Anschrift)</w:t>
            </w:r>
          </w:p>
        </w:tc>
        <w:tc>
          <w:tcPr>
            <w:tcW w:w="4880" w:type="dxa"/>
            <w:tcBorders>
              <w:top w:val="single" w:sz="4" w:space="0" w:color="auto"/>
              <w:left w:val="single" w:sz="4" w:space="0" w:color="auto"/>
              <w:bottom w:val="single" w:sz="4" w:space="0" w:color="auto"/>
              <w:right w:val="single" w:sz="4" w:space="0" w:color="auto"/>
            </w:tcBorders>
            <w:hideMark/>
          </w:tcPr>
          <w:p w14:paraId="65F0009E" w14:textId="5BB1B09B" w:rsidR="002F53B4" w:rsidRPr="006E5630" w:rsidRDefault="003E6A1A" w:rsidP="00817519">
            <w:pPr>
              <w:spacing w:line="360" w:lineRule="auto"/>
              <w:rPr>
                <w:rFonts w:ascii="Arial Narrow" w:hAnsi="Arial Narrow"/>
                <w:szCs w:val="22"/>
              </w:rPr>
            </w:pPr>
            <w:sdt>
              <w:sdtPr>
                <w:rPr>
                  <w:rFonts w:ascii="Arial Narrow" w:hAnsi="Arial Narrow"/>
                </w:rPr>
                <w:id w:val="1991057233"/>
                <w:placeholder>
                  <w:docPart w:val="86E758D7ADC443C38EEFA5269E5D0F75"/>
                </w:placeholder>
                <w:showingPlcHdr/>
              </w:sdtPr>
              <w:sdtEndPr/>
              <w:sdtContent>
                <w:r w:rsidR="003B0648" w:rsidRPr="006E5630">
                  <w:rPr>
                    <w:rFonts w:ascii="Arial Narrow" w:hAnsi="Arial Narrow"/>
                  </w:rPr>
                  <w:t>Klicken Sie hier, um Text einzugeben.</w:t>
                </w:r>
              </w:sdtContent>
            </w:sdt>
          </w:p>
        </w:tc>
      </w:tr>
      <w:tr w:rsidR="00474745" w:rsidRPr="006E5630" w14:paraId="3CA452B5" w14:textId="77777777" w:rsidTr="00A34113">
        <w:trPr>
          <w:cantSplit/>
          <w:trHeight w:val="399"/>
        </w:trPr>
        <w:tc>
          <w:tcPr>
            <w:tcW w:w="4465" w:type="dxa"/>
            <w:tcBorders>
              <w:top w:val="single" w:sz="4" w:space="0" w:color="auto"/>
              <w:left w:val="single" w:sz="4" w:space="0" w:color="auto"/>
              <w:bottom w:val="single" w:sz="4" w:space="0" w:color="auto"/>
              <w:right w:val="single" w:sz="4" w:space="0" w:color="auto"/>
            </w:tcBorders>
          </w:tcPr>
          <w:p w14:paraId="04B6A017" w14:textId="002397AB" w:rsidR="00474745" w:rsidRPr="006E5630" w:rsidRDefault="00474745" w:rsidP="00817519">
            <w:pPr>
              <w:numPr>
                <w:ilvl w:val="0"/>
                <w:numId w:val="9"/>
              </w:numPr>
              <w:spacing w:line="360" w:lineRule="auto"/>
              <w:ind w:left="454" w:hanging="454"/>
              <w:jc w:val="left"/>
              <w:rPr>
                <w:rFonts w:ascii="Arial Narrow" w:hAnsi="Arial Narrow" w:cs="Arial"/>
                <w:b/>
                <w:bCs/>
                <w:szCs w:val="22"/>
              </w:rPr>
            </w:pPr>
            <w:r w:rsidRPr="006E5630">
              <w:rPr>
                <w:rFonts w:ascii="Arial Narrow" w:hAnsi="Arial Narrow" w:cs="Arial"/>
                <w:b/>
                <w:bCs/>
                <w:szCs w:val="22"/>
              </w:rPr>
              <w:t>Für Bewerbergemeinschaften: Namen des Mitglieds der Bewerbergemeinschaft, das referenzierte Leistung erbracht hat</w:t>
            </w:r>
          </w:p>
        </w:tc>
        <w:tc>
          <w:tcPr>
            <w:tcW w:w="4880" w:type="dxa"/>
            <w:tcBorders>
              <w:top w:val="single" w:sz="4" w:space="0" w:color="auto"/>
              <w:left w:val="single" w:sz="4" w:space="0" w:color="auto"/>
              <w:bottom w:val="single" w:sz="4" w:space="0" w:color="auto"/>
              <w:right w:val="single" w:sz="4" w:space="0" w:color="auto"/>
            </w:tcBorders>
          </w:tcPr>
          <w:p w14:paraId="6D284322" w14:textId="700DCF8D" w:rsidR="00474745" w:rsidRPr="006E5630" w:rsidRDefault="003E6A1A" w:rsidP="00817519">
            <w:pPr>
              <w:spacing w:line="360" w:lineRule="auto"/>
              <w:rPr>
                <w:rFonts w:ascii="Arial Narrow" w:hAnsi="Arial Narrow"/>
                <w:szCs w:val="22"/>
              </w:rPr>
            </w:pPr>
            <w:sdt>
              <w:sdtPr>
                <w:rPr>
                  <w:rFonts w:ascii="Arial Narrow" w:hAnsi="Arial Narrow"/>
                </w:rPr>
                <w:id w:val="814069411"/>
                <w:placeholder>
                  <w:docPart w:val="56B5C73158614981B8E540563B0765A9"/>
                </w:placeholder>
                <w:showingPlcHdr/>
              </w:sdtPr>
              <w:sdtEndPr/>
              <w:sdtContent>
                <w:r w:rsidR="003B0648" w:rsidRPr="006E5630">
                  <w:rPr>
                    <w:rFonts w:ascii="Arial Narrow" w:hAnsi="Arial Narrow"/>
                  </w:rPr>
                  <w:t>Klicken Sie hier, um Text einzugeben.</w:t>
                </w:r>
              </w:sdtContent>
            </w:sdt>
          </w:p>
        </w:tc>
      </w:tr>
      <w:tr w:rsidR="00474745" w:rsidRPr="006E5630" w14:paraId="55D33AB1" w14:textId="15E92996" w:rsidTr="00A34113">
        <w:trPr>
          <w:cantSplit/>
          <w:trHeight w:val="399"/>
        </w:trPr>
        <w:tc>
          <w:tcPr>
            <w:tcW w:w="4465" w:type="dxa"/>
            <w:tcBorders>
              <w:top w:val="single" w:sz="4" w:space="0" w:color="auto"/>
              <w:left w:val="single" w:sz="4" w:space="0" w:color="auto"/>
              <w:bottom w:val="single" w:sz="4" w:space="0" w:color="auto"/>
              <w:right w:val="single" w:sz="4" w:space="0" w:color="auto"/>
            </w:tcBorders>
          </w:tcPr>
          <w:p w14:paraId="2080117B" w14:textId="5E8E6CB9" w:rsidR="00474745" w:rsidRPr="006E5630" w:rsidRDefault="00474745" w:rsidP="00817519">
            <w:pPr>
              <w:numPr>
                <w:ilvl w:val="0"/>
                <w:numId w:val="9"/>
              </w:numPr>
              <w:spacing w:line="360" w:lineRule="auto"/>
              <w:ind w:left="454" w:hanging="454"/>
              <w:jc w:val="left"/>
              <w:rPr>
                <w:rFonts w:ascii="Arial Narrow" w:hAnsi="Arial Narrow" w:cs="Arial"/>
                <w:b/>
                <w:bCs/>
                <w:szCs w:val="22"/>
              </w:rPr>
            </w:pPr>
            <w:r w:rsidRPr="006E5630">
              <w:rPr>
                <w:rFonts w:ascii="Arial Narrow" w:hAnsi="Arial Narrow" w:cs="Arial"/>
                <w:b/>
                <w:bCs/>
                <w:szCs w:val="22"/>
              </w:rPr>
              <w:t xml:space="preserve">Anzahl der beauftragten </w:t>
            </w:r>
            <w:r w:rsidR="004D346A">
              <w:rPr>
                <w:rFonts w:ascii="Arial Narrow" w:hAnsi="Arial Narrow" w:cs="Arial"/>
                <w:b/>
                <w:bCs/>
                <w:szCs w:val="22"/>
              </w:rPr>
              <w:t>Reifen</w:t>
            </w:r>
          </w:p>
        </w:tc>
        <w:tc>
          <w:tcPr>
            <w:tcW w:w="4880" w:type="dxa"/>
            <w:tcBorders>
              <w:top w:val="single" w:sz="4" w:space="0" w:color="auto"/>
              <w:left w:val="single" w:sz="4" w:space="0" w:color="auto"/>
              <w:bottom w:val="single" w:sz="4" w:space="0" w:color="auto"/>
              <w:right w:val="single" w:sz="4" w:space="0" w:color="auto"/>
            </w:tcBorders>
          </w:tcPr>
          <w:p w14:paraId="6C2B57C6" w14:textId="5F2FAA57" w:rsidR="00474745" w:rsidRPr="006E5630" w:rsidRDefault="003E6A1A" w:rsidP="00817519">
            <w:pPr>
              <w:spacing w:line="360" w:lineRule="auto"/>
              <w:rPr>
                <w:rFonts w:ascii="Arial Narrow" w:hAnsi="Arial Narrow"/>
                <w:szCs w:val="22"/>
              </w:rPr>
            </w:pPr>
            <w:sdt>
              <w:sdtPr>
                <w:rPr>
                  <w:rFonts w:ascii="Arial Narrow" w:hAnsi="Arial Narrow"/>
                </w:rPr>
                <w:id w:val="-1825347471"/>
                <w:placeholder>
                  <w:docPart w:val="0263D0AE3B55409595E11C121C34EDD0"/>
                </w:placeholder>
              </w:sdtPr>
              <w:sdtEndPr/>
              <w:sdtContent>
                <w:sdt>
                  <w:sdtPr>
                    <w:rPr>
                      <w:rFonts w:ascii="Arial Narrow" w:hAnsi="Arial Narrow"/>
                    </w:rPr>
                    <w:id w:val="224731141"/>
                    <w:placeholder>
                      <w:docPart w:val="C0E3B54520704A82986593977CF06DB8"/>
                    </w:placeholder>
                    <w:showingPlcHdr/>
                  </w:sdtPr>
                  <w:sdtEndPr/>
                  <w:sdtContent>
                    <w:r w:rsidR="00A34113" w:rsidRPr="006E5630">
                      <w:rPr>
                        <w:rFonts w:ascii="Arial Narrow" w:hAnsi="Arial Narrow"/>
                      </w:rPr>
                      <w:t>Klicken Sie hier, um Text einzugeben.</w:t>
                    </w:r>
                  </w:sdtContent>
                </w:sdt>
              </w:sdtContent>
            </w:sdt>
          </w:p>
        </w:tc>
      </w:tr>
      <w:tr w:rsidR="00474745" w:rsidRPr="006E5630" w14:paraId="6D4A979E" w14:textId="77777777" w:rsidTr="00A34113">
        <w:trPr>
          <w:cantSplit/>
          <w:trHeight w:val="399"/>
        </w:trPr>
        <w:tc>
          <w:tcPr>
            <w:tcW w:w="4465" w:type="dxa"/>
            <w:tcBorders>
              <w:top w:val="single" w:sz="4" w:space="0" w:color="auto"/>
              <w:left w:val="single" w:sz="4" w:space="0" w:color="auto"/>
              <w:bottom w:val="single" w:sz="4" w:space="0" w:color="auto"/>
              <w:right w:val="single" w:sz="4" w:space="0" w:color="auto"/>
            </w:tcBorders>
          </w:tcPr>
          <w:p w14:paraId="0AC40E41" w14:textId="5880E2FB" w:rsidR="00474745" w:rsidRPr="006E5630" w:rsidRDefault="00EA2C7C">
            <w:pPr>
              <w:numPr>
                <w:ilvl w:val="0"/>
                <w:numId w:val="9"/>
              </w:numPr>
              <w:spacing w:line="360" w:lineRule="auto"/>
              <w:ind w:left="454" w:hanging="454"/>
              <w:jc w:val="left"/>
              <w:rPr>
                <w:rFonts w:ascii="Arial Narrow" w:hAnsi="Arial Narrow" w:cs="Arial"/>
                <w:b/>
                <w:bCs/>
                <w:szCs w:val="22"/>
              </w:rPr>
            </w:pPr>
            <w:r>
              <w:rPr>
                <w:rFonts w:ascii="Arial Narrow" w:hAnsi="Arial Narrow" w:cs="Arial"/>
                <w:b/>
                <w:bCs/>
                <w:szCs w:val="22"/>
              </w:rPr>
              <w:t xml:space="preserve">Angaben zum </w:t>
            </w:r>
            <w:r w:rsidR="00474745" w:rsidRPr="006E5630">
              <w:rPr>
                <w:rFonts w:ascii="Arial Narrow" w:hAnsi="Arial Narrow" w:cs="Arial"/>
                <w:b/>
                <w:bCs/>
                <w:szCs w:val="22"/>
              </w:rPr>
              <w:t>Leistungszeitraum</w:t>
            </w:r>
          </w:p>
        </w:tc>
        <w:tc>
          <w:tcPr>
            <w:tcW w:w="4880" w:type="dxa"/>
            <w:tcBorders>
              <w:top w:val="single" w:sz="4" w:space="0" w:color="auto"/>
              <w:left w:val="single" w:sz="4" w:space="0" w:color="auto"/>
              <w:bottom w:val="single" w:sz="4" w:space="0" w:color="auto"/>
              <w:right w:val="single" w:sz="4" w:space="0" w:color="auto"/>
            </w:tcBorders>
          </w:tcPr>
          <w:p w14:paraId="1E6394A7" w14:textId="322C6A6E" w:rsidR="00474745" w:rsidRPr="006E5630" w:rsidRDefault="00474745" w:rsidP="00817519">
            <w:pPr>
              <w:spacing w:line="360" w:lineRule="auto"/>
              <w:rPr>
                <w:rFonts w:ascii="Arial Narrow" w:hAnsi="Arial Narrow" w:cs="Arial"/>
                <w:szCs w:val="22"/>
              </w:rPr>
            </w:pPr>
            <w:r w:rsidRPr="006E5630">
              <w:rPr>
                <w:rFonts w:ascii="Arial Narrow" w:hAnsi="Arial Narrow" w:cs="Arial"/>
                <w:szCs w:val="22"/>
              </w:rPr>
              <w:fldChar w:fldCharType="begin">
                <w:ffData>
                  <w:name w:val="Text6"/>
                  <w:enabled/>
                  <w:calcOnExit w:val="0"/>
                  <w:textInput/>
                </w:ffData>
              </w:fldChar>
            </w:r>
            <w:r w:rsidRPr="006E5630">
              <w:rPr>
                <w:rFonts w:ascii="Arial Narrow" w:hAnsi="Arial Narrow" w:cs="Arial"/>
                <w:szCs w:val="22"/>
              </w:rPr>
              <w:instrText xml:space="preserve"> FORMTEXT </w:instrText>
            </w:r>
            <w:r w:rsidRPr="006E5630">
              <w:rPr>
                <w:rFonts w:ascii="Arial Narrow" w:hAnsi="Arial Narrow" w:cs="Arial"/>
                <w:szCs w:val="22"/>
              </w:rPr>
            </w:r>
            <w:r w:rsidRPr="006E5630">
              <w:rPr>
                <w:rFonts w:ascii="Arial Narrow" w:hAnsi="Arial Narrow" w:cs="Arial"/>
                <w:szCs w:val="22"/>
              </w:rPr>
              <w:fldChar w:fldCharType="separate"/>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szCs w:val="22"/>
              </w:rPr>
              <w:fldChar w:fldCharType="end"/>
            </w:r>
            <w:r w:rsidRPr="006E5630">
              <w:rPr>
                <w:rFonts w:ascii="Arial Narrow" w:hAnsi="Arial Narrow" w:cs="Arial"/>
                <w:szCs w:val="22"/>
              </w:rPr>
              <w:t xml:space="preserve"> (</w:t>
            </w:r>
            <w:r w:rsidR="007B632E" w:rsidRPr="006E5630">
              <w:rPr>
                <w:rFonts w:ascii="Arial Narrow" w:hAnsi="Arial Narrow" w:cs="Arial"/>
                <w:szCs w:val="22"/>
              </w:rPr>
              <w:t>Tag/</w:t>
            </w:r>
            <w:r w:rsidRPr="006E5630">
              <w:rPr>
                <w:rFonts w:ascii="Arial Narrow" w:hAnsi="Arial Narrow" w:cs="Arial"/>
                <w:szCs w:val="22"/>
              </w:rPr>
              <w:t xml:space="preserve">Monat/Jahr) bis </w:t>
            </w:r>
            <w:r w:rsidRPr="006E5630">
              <w:rPr>
                <w:rFonts w:ascii="Arial Narrow" w:hAnsi="Arial Narrow" w:cs="Arial"/>
                <w:szCs w:val="22"/>
              </w:rPr>
              <w:fldChar w:fldCharType="begin">
                <w:ffData>
                  <w:name w:val="Text6"/>
                  <w:enabled/>
                  <w:calcOnExit w:val="0"/>
                  <w:textInput/>
                </w:ffData>
              </w:fldChar>
            </w:r>
            <w:r w:rsidRPr="006E5630">
              <w:rPr>
                <w:rFonts w:ascii="Arial Narrow" w:hAnsi="Arial Narrow" w:cs="Arial"/>
                <w:szCs w:val="22"/>
              </w:rPr>
              <w:instrText xml:space="preserve"> FORMTEXT </w:instrText>
            </w:r>
            <w:r w:rsidRPr="006E5630">
              <w:rPr>
                <w:rFonts w:ascii="Arial Narrow" w:hAnsi="Arial Narrow" w:cs="Arial"/>
                <w:szCs w:val="22"/>
              </w:rPr>
            </w:r>
            <w:r w:rsidRPr="006E5630">
              <w:rPr>
                <w:rFonts w:ascii="Arial Narrow" w:hAnsi="Arial Narrow" w:cs="Arial"/>
                <w:szCs w:val="22"/>
              </w:rPr>
              <w:fldChar w:fldCharType="separate"/>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szCs w:val="22"/>
              </w:rPr>
              <w:fldChar w:fldCharType="end"/>
            </w:r>
            <w:r w:rsidRPr="006E5630">
              <w:rPr>
                <w:rFonts w:ascii="Arial Narrow" w:hAnsi="Arial Narrow" w:cs="Arial"/>
                <w:szCs w:val="22"/>
              </w:rPr>
              <w:t xml:space="preserve"> (</w:t>
            </w:r>
            <w:r w:rsidR="007B632E" w:rsidRPr="006E5630">
              <w:rPr>
                <w:rFonts w:ascii="Arial Narrow" w:hAnsi="Arial Narrow" w:cs="Arial"/>
                <w:szCs w:val="22"/>
              </w:rPr>
              <w:t>Tag/</w:t>
            </w:r>
            <w:r w:rsidRPr="006E5630">
              <w:rPr>
                <w:rFonts w:ascii="Arial Narrow" w:hAnsi="Arial Narrow" w:cs="Arial"/>
                <w:szCs w:val="22"/>
              </w:rPr>
              <w:t>Monat/Jahr)</w:t>
            </w:r>
          </w:p>
        </w:tc>
      </w:tr>
      <w:tr w:rsidR="000C4C08" w:rsidRPr="006E5630" w14:paraId="06021925" w14:textId="77777777" w:rsidTr="00A34113">
        <w:trPr>
          <w:cantSplit/>
          <w:trHeight w:val="68"/>
        </w:trPr>
        <w:tc>
          <w:tcPr>
            <w:tcW w:w="4465" w:type="dxa"/>
            <w:tcBorders>
              <w:top w:val="single" w:sz="4" w:space="0" w:color="auto"/>
              <w:left w:val="single" w:sz="4" w:space="0" w:color="auto"/>
              <w:bottom w:val="single" w:sz="4" w:space="0" w:color="auto"/>
              <w:right w:val="single" w:sz="4" w:space="0" w:color="auto"/>
            </w:tcBorders>
          </w:tcPr>
          <w:p w14:paraId="4275AD45" w14:textId="5DA0754C" w:rsidR="000C4C08" w:rsidRPr="006E5630" w:rsidRDefault="000C4C08" w:rsidP="00817519">
            <w:pPr>
              <w:numPr>
                <w:ilvl w:val="0"/>
                <w:numId w:val="9"/>
              </w:numPr>
              <w:spacing w:line="360" w:lineRule="auto"/>
              <w:ind w:left="454" w:hanging="454"/>
              <w:jc w:val="left"/>
              <w:rPr>
                <w:rFonts w:ascii="Arial Narrow" w:hAnsi="Arial Narrow" w:cs="Arial"/>
                <w:b/>
                <w:bCs/>
                <w:szCs w:val="22"/>
              </w:rPr>
            </w:pPr>
            <w:r w:rsidRPr="006E5630">
              <w:rPr>
                <w:rFonts w:ascii="Arial Narrow" w:hAnsi="Arial Narrow" w:cs="Arial"/>
                <w:b/>
                <w:bCs/>
                <w:szCs w:val="22"/>
              </w:rPr>
              <w:t>Projektvolumen in Euro (netto)</w:t>
            </w:r>
          </w:p>
        </w:tc>
        <w:tc>
          <w:tcPr>
            <w:tcW w:w="4880" w:type="dxa"/>
            <w:tcBorders>
              <w:top w:val="single" w:sz="4" w:space="0" w:color="auto"/>
              <w:left w:val="single" w:sz="4" w:space="0" w:color="auto"/>
              <w:bottom w:val="single" w:sz="4" w:space="0" w:color="auto"/>
              <w:right w:val="single" w:sz="4" w:space="0" w:color="auto"/>
            </w:tcBorders>
          </w:tcPr>
          <w:p w14:paraId="37850AF5" w14:textId="79C00B5E" w:rsidR="000C4C08" w:rsidRPr="006E5630" w:rsidRDefault="003E6A1A" w:rsidP="00817519">
            <w:pPr>
              <w:spacing w:line="360" w:lineRule="auto"/>
              <w:rPr>
                <w:rFonts w:ascii="Arial Narrow" w:hAnsi="Arial Narrow"/>
                <w:szCs w:val="22"/>
              </w:rPr>
            </w:pPr>
            <w:sdt>
              <w:sdtPr>
                <w:rPr>
                  <w:rFonts w:ascii="Arial Narrow" w:hAnsi="Arial Narrow"/>
                </w:rPr>
                <w:id w:val="-779792507"/>
                <w:placeholder>
                  <w:docPart w:val="381FA496A3FA4AB4AB2341CB4C5D3B5B"/>
                </w:placeholder>
                <w:showingPlcHdr/>
              </w:sdtPr>
              <w:sdtEndPr/>
              <w:sdtContent>
                <w:r w:rsidR="003B0648" w:rsidRPr="006E5630">
                  <w:rPr>
                    <w:rFonts w:ascii="Arial Narrow" w:hAnsi="Arial Narrow"/>
                  </w:rPr>
                  <w:t>Klicken Sie hier, um Text einzugeben.</w:t>
                </w:r>
              </w:sdtContent>
            </w:sdt>
          </w:p>
        </w:tc>
      </w:tr>
    </w:tbl>
    <w:p w14:paraId="0E0F6F81" w14:textId="77777777" w:rsidR="00B7081C" w:rsidRPr="00C53568" w:rsidRDefault="00B7081C" w:rsidP="00817519">
      <w:pPr>
        <w:spacing w:line="360" w:lineRule="auto"/>
        <w:contextualSpacing/>
        <w:rPr>
          <w:rFonts w:ascii="Arial" w:hAnsi="Arial" w:cs="Arial"/>
          <w:sz w:val="23"/>
          <w:szCs w:val="23"/>
        </w:rPr>
      </w:pPr>
    </w:p>
    <w:p w14:paraId="2CFAD669" w14:textId="440E0977" w:rsidR="000C4C08" w:rsidRPr="00C53568" w:rsidRDefault="000C4C08" w:rsidP="00817519">
      <w:pPr>
        <w:spacing w:line="360" w:lineRule="auto"/>
        <w:contextualSpacing/>
        <w:rPr>
          <w:rFonts w:ascii="Arial" w:hAnsi="Arial" w:cs="Arial"/>
          <w:szCs w:val="22"/>
        </w:rPr>
      </w:pPr>
      <w:r w:rsidRPr="00C53568">
        <w:rPr>
          <w:rFonts w:ascii="Arial" w:hAnsi="Arial" w:cs="Arial"/>
          <w:szCs w:val="22"/>
        </w:rPr>
        <w:t>Der Auftraggeber behält sich vor, weitere Informationen zum angegebenen Referenzprojekt einzuholen.</w:t>
      </w:r>
    </w:p>
    <w:p w14:paraId="4BC4A04B" w14:textId="77777777" w:rsidR="006E5C3D" w:rsidRDefault="006E5C3D" w:rsidP="00817519">
      <w:pPr>
        <w:spacing w:line="360" w:lineRule="auto"/>
        <w:contextualSpacing/>
        <w:rPr>
          <w:rFonts w:ascii="Arial" w:hAnsi="Arial" w:cs="Arial"/>
          <w:sz w:val="23"/>
          <w:szCs w:val="23"/>
        </w:rPr>
      </w:pPr>
    </w:p>
    <w:p w14:paraId="0B82F246" w14:textId="77777777" w:rsidR="006E5C3D" w:rsidRPr="00C53568" w:rsidRDefault="006E5C3D" w:rsidP="00817519">
      <w:pPr>
        <w:spacing w:line="360" w:lineRule="auto"/>
        <w:contextualSpacing/>
        <w:rPr>
          <w:rFonts w:ascii="Arial" w:hAnsi="Arial" w:cs="Arial"/>
          <w:sz w:val="23"/>
          <w:szCs w:val="23"/>
        </w:rPr>
      </w:pPr>
    </w:p>
    <w:tbl>
      <w:tblPr>
        <w:tblStyle w:val="Tabellenraster11"/>
        <w:tblW w:w="9356" w:type="dxa"/>
        <w:tblInd w:w="108" w:type="dxa"/>
        <w:tblBorders>
          <w:top w:val="thinThickSmallGap" w:sz="18" w:space="0" w:color="auto"/>
          <w:left w:val="thinThickSmallGap" w:sz="18" w:space="0" w:color="auto"/>
          <w:bottom w:val="thickThinSmallGap" w:sz="18" w:space="0" w:color="auto"/>
          <w:right w:val="thickThinSmallGap" w:sz="18" w:space="0" w:color="auto"/>
          <w:insideV w:val="none" w:sz="0" w:space="0" w:color="auto"/>
        </w:tblBorders>
        <w:tblLook w:val="04A0" w:firstRow="1" w:lastRow="0" w:firstColumn="1" w:lastColumn="0" w:noHBand="0" w:noVBand="1"/>
      </w:tblPr>
      <w:tblGrid>
        <w:gridCol w:w="999"/>
        <w:gridCol w:w="1123"/>
        <w:gridCol w:w="3450"/>
        <w:gridCol w:w="3784"/>
      </w:tblGrid>
      <w:tr w:rsidR="00A112B8" w:rsidRPr="004B03AF" w14:paraId="1C93B4D8" w14:textId="77777777" w:rsidTr="00A112B8">
        <w:tc>
          <w:tcPr>
            <w:tcW w:w="9356" w:type="dxa"/>
            <w:gridSpan w:val="4"/>
          </w:tcPr>
          <w:p w14:paraId="54F7ED9E" w14:textId="77777777" w:rsidR="00A112B8" w:rsidRPr="004B03AF" w:rsidRDefault="00A112B8" w:rsidP="00817519">
            <w:pPr>
              <w:tabs>
                <w:tab w:val="left" w:pos="1027"/>
              </w:tabs>
              <w:spacing w:line="360" w:lineRule="auto"/>
              <w:jc w:val="left"/>
              <w:rPr>
                <w:rFonts w:ascii="Arial" w:hAnsi="Arial" w:cs="Arial"/>
              </w:rPr>
            </w:pPr>
          </w:p>
          <w:p w14:paraId="4663B152" w14:textId="77777777" w:rsidR="00A112B8" w:rsidRPr="004B03AF" w:rsidRDefault="003E6A1A" w:rsidP="00817519">
            <w:pPr>
              <w:tabs>
                <w:tab w:val="left" w:pos="1027"/>
              </w:tabs>
              <w:spacing w:line="360" w:lineRule="auto"/>
              <w:jc w:val="left"/>
              <w:rPr>
                <w:rFonts w:ascii="Arial" w:hAnsi="Arial" w:cs="Arial"/>
              </w:rPr>
            </w:pPr>
            <w:sdt>
              <w:sdtPr>
                <w:rPr>
                  <w:rFonts w:ascii="Arial" w:hAnsi="Arial" w:cs="Arial"/>
                </w:rPr>
                <w:id w:val="2101903797"/>
                <w:placeholder>
                  <w:docPart w:val="15F4C9F1FC0F4B04B7BCEF3A7A1B6EEE"/>
                </w:placeholder>
                <w:showingPlcHdr/>
              </w:sdtPr>
              <w:sdtEndPr/>
              <w:sdtContent>
                <w:r w:rsidR="00A112B8" w:rsidRPr="004B03AF">
                  <w:rPr>
                    <w:rFonts w:ascii="Arial" w:hAnsi="Arial" w:cs="Arial"/>
                  </w:rPr>
                  <w:t>Klicken Sie hier, um Text einzugeben.</w:t>
                </w:r>
              </w:sdtContent>
            </w:sdt>
            <w:r w:rsidR="00A112B8" w:rsidRPr="004B03AF">
              <w:rPr>
                <w:rFonts w:ascii="Arial" w:hAnsi="Arial" w:cs="Arial"/>
              </w:rPr>
              <w:t xml:space="preserve"> </w:t>
            </w:r>
          </w:p>
          <w:p w14:paraId="79967858" w14:textId="77777777" w:rsidR="00A112B8" w:rsidRPr="004B03AF" w:rsidRDefault="00A112B8" w:rsidP="00817519">
            <w:pPr>
              <w:tabs>
                <w:tab w:val="left" w:pos="1027"/>
              </w:tabs>
              <w:spacing w:line="360" w:lineRule="auto"/>
              <w:jc w:val="left"/>
              <w:rPr>
                <w:rFonts w:ascii="Arial" w:hAnsi="Arial" w:cs="Arial"/>
              </w:rPr>
            </w:pPr>
          </w:p>
        </w:tc>
      </w:tr>
      <w:tr w:rsidR="00A112B8" w:rsidRPr="004B03AF" w14:paraId="22A8DF1F" w14:textId="77777777" w:rsidTr="00A112B8">
        <w:tc>
          <w:tcPr>
            <w:tcW w:w="999" w:type="dxa"/>
            <w:shd w:val="clear" w:color="auto" w:fill="D9D9D9"/>
          </w:tcPr>
          <w:p w14:paraId="698D7318" w14:textId="77777777" w:rsidR="00A112B8" w:rsidRPr="004B03AF" w:rsidRDefault="00A112B8" w:rsidP="00817519">
            <w:pPr>
              <w:spacing w:line="360" w:lineRule="auto"/>
              <w:rPr>
                <w:rFonts w:ascii="Arial" w:hAnsi="Arial"/>
                <w:szCs w:val="12"/>
              </w:rPr>
            </w:pPr>
            <w:r w:rsidRPr="004B03AF">
              <w:rPr>
                <w:rFonts w:ascii="Arial" w:hAnsi="Arial"/>
                <w:szCs w:val="12"/>
              </w:rPr>
              <w:t>Ort,</w:t>
            </w:r>
          </w:p>
        </w:tc>
        <w:tc>
          <w:tcPr>
            <w:tcW w:w="1123" w:type="dxa"/>
            <w:shd w:val="clear" w:color="auto" w:fill="D9D9D9"/>
          </w:tcPr>
          <w:p w14:paraId="72855B7F" w14:textId="77777777" w:rsidR="00A112B8" w:rsidRPr="004B03AF" w:rsidRDefault="00A112B8" w:rsidP="00817519">
            <w:pPr>
              <w:spacing w:line="360" w:lineRule="auto"/>
              <w:rPr>
                <w:rFonts w:ascii="Arial" w:hAnsi="Arial"/>
                <w:szCs w:val="12"/>
              </w:rPr>
            </w:pPr>
            <w:r w:rsidRPr="004B03AF">
              <w:rPr>
                <w:rFonts w:ascii="Arial" w:hAnsi="Arial"/>
                <w:szCs w:val="12"/>
              </w:rPr>
              <w:t>Datum,</w:t>
            </w:r>
          </w:p>
        </w:tc>
        <w:tc>
          <w:tcPr>
            <w:tcW w:w="3450" w:type="dxa"/>
            <w:shd w:val="clear" w:color="auto" w:fill="D9D9D9"/>
          </w:tcPr>
          <w:p w14:paraId="01141A0A" w14:textId="77777777" w:rsidR="00A112B8" w:rsidRPr="004B03AF" w:rsidRDefault="00A112B8" w:rsidP="00817519">
            <w:pPr>
              <w:spacing w:line="360" w:lineRule="auto"/>
              <w:rPr>
                <w:rFonts w:ascii="Arial" w:hAnsi="Arial"/>
                <w:szCs w:val="12"/>
              </w:rPr>
            </w:pPr>
            <w:r w:rsidRPr="004B03AF">
              <w:rPr>
                <w:rFonts w:ascii="Arial" w:hAnsi="Arial"/>
                <w:szCs w:val="12"/>
              </w:rPr>
              <w:t>Name des Unternehmens,</w:t>
            </w:r>
          </w:p>
        </w:tc>
        <w:tc>
          <w:tcPr>
            <w:tcW w:w="3784" w:type="dxa"/>
            <w:shd w:val="clear" w:color="auto" w:fill="D9D9D9"/>
          </w:tcPr>
          <w:p w14:paraId="7B37B1B1" w14:textId="77777777" w:rsidR="00A112B8" w:rsidRPr="004B03AF" w:rsidRDefault="00A112B8" w:rsidP="00817519">
            <w:pPr>
              <w:spacing w:line="360" w:lineRule="auto"/>
              <w:rPr>
                <w:rFonts w:ascii="Arial" w:hAnsi="Arial"/>
                <w:szCs w:val="12"/>
              </w:rPr>
            </w:pPr>
            <w:r w:rsidRPr="004B03AF">
              <w:rPr>
                <w:rFonts w:ascii="Arial" w:hAnsi="Arial"/>
                <w:szCs w:val="12"/>
              </w:rPr>
              <w:t xml:space="preserve">Name der erklärenden Person </w:t>
            </w:r>
          </w:p>
        </w:tc>
      </w:tr>
    </w:tbl>
    <w:p w14:paraId="361964E1" w14:textId="730A2CEB" w:rsidR="00B7081C" w:rsidRPr="00C53568" w:rsidRDefault="00B7081C" w:rsidP="00817519">
      <w:pPr>
        <w:spacing w:line="360" w:lineRule="auto"/>
        <w:jc w:val="left"/>
        <w:rPr>
          <w:rFonts w:ascii="Arial" w:hAnsi="Arial" w:cs="Arial"/>
          <w:sz w:val="23"/>
          <w:szCs w:val="23"/>
        </w:rPr>
      </w:pPr>
      <w:r w:rsidRPr="00C53568">
        <w:rPr>
          <w:rFonts w:ascii="Arial" w:hAnsi="Arial" w:cs="Arial"/>
          <w:sz w:val="23"/>
          <w:szCs w:val="23"/>
        </w:rPr>
        <w:br w:type="page"/>
      </w:r>
    </w:p>
    <w:p w14:paraId="39CFA2CA" w14:textId="3398EEB8" w:rsidR="00B7081C" w:rsidRPr="00817519" w:rsidRDefault="00B7081C" w:rsidP="00817519">
      <w:pPr>
        <w:spacing w:line="360" w:lineRule="auto"/>
        <w:jc w:val="left"/>
        <w:rPr>
          <w:rFonts w:ascii="Arial" w:hAnsi="Arial" w:cs="Arial"/>
          <w:szCs w:val="22"/>
        </w:rPr>
      </w:pPr>
    </w:p>
    <w:p w14:paraId="7F1BBC61" w14:textId="2C14E343" w:rsidR="00C70806" w:rsidRPr="00C53568" w:rsidRDefault="00C70806" w:rsidP="00817519">
      <w:pPr>
        <w:pStyle w:val="Textkrper"/>
        <w:spacing w:before="0" w:after="0" w:line="360" w:lineRule="auto"/>
        <w:rPr>
          <w:rFonts w:ascii="Arial" w:hAnsi="Arial" w:cs="Arial"/>
          <w:b/>
          <w:bCs/>
        </w:rPr>
      </w:pPr>
      <w:r w:rsidRPr="00C53568">
        <w:rPr>
          <w:rFonts w:ascii="Arial" w:hAnsi="Arial" w:cs="Arial"/>
          <w:b/>
          <w:bCs/>
        </w:rPr>
        <w:t xml:space="preserve">Referenzvordruck </w:t>
      </w:r>
      <w:r w:rsidR="00E74F11" w:rsidRPr="00C53568">
        <w:rPr>
          <w:rFonts w:ascii="Arial" w:hAnsi="Arial" w:cs="Arial"/>
          <w:b/>
          <w:bCs/>
        </w:rPr>
        <w:t>2</w:t>
      </w:r>
      <w:r w:rsidRPr="00C53568">
        <w:rPr>
          <w:rFonts w:ascii="Arial" w:hAnsi="Arial" w:cs="Arial"/>
          <w:b/>
          <w:bCs/>
        </w:rPr>
        <w:t>:</w:t>
      </w:r>
      <w:r w:rsidR="00F62BE8" w:rsidRPr="00C53568">
        <w:rPr>
          <w:rFonts w:ascii="Arial" w:hAnsi="Arial" w:cs="Arial"/>
          <w:b/>
          <w:bCs/>
        </w:rPr>
        <w:t xml:space="preserve"> </w:t>
      </w:r>
      <w:r w:rsidR="004D346A">
        <w:rPr>
          <w:rFonts w:ascii="Arial" w:hAnsi="Arial" w:cs="Arial"/>
          <w:b/>
          <w:bCs/>
        </w:rPr>
        <w:t>Busreifen</w:t>
      </w:r>
      <w:r w:rsidR="003759F8">
        <w:rPr>
          <w:rFonts w:ascii="Arial" w:hAnsi="Arial" w:cs="Arial"/>
          <w:b/>
          <w:bCs/>
        </w:rPr>
        <w:t xml:space="preserve"> (2. Referenz</w:t>
      </w:r>
      <w:r w:rsidR="004D346A">
        <w:rPr>
          <w:rFonts w:ascii="Arial" w:hAnsi="Arial" w:cs="Arial"/>
          <w:b/>
          <w:bCs/>
        </w:rPr>
        <w:t xml:space="preserve"> - Reserve</w:t>
      </w:r>
      <w:r w:rsidR="003759F8">
        <w:rPr>
          <w:rFonts w:ascii="Arial" w:hAnsi="Arial" w:cs="Arial"/>
          <w:b/>
          <w:bCs/>
        </w:rPr>
        <w:t>)</w:t>
      </w:r>
    </w:p>
    <w:tbl>
      <w:tblPr>
        <w:tblW w:w="934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4465"/>
        <w:gridCol w:w="4880"/>
      </w:tblGrid>
      <w:tr w:rsidR="004D346A" w:rsidRPr="006E5630" w14:paraId="7D6DDB5E" w14:textId="77777777" w:rsidTr="006B3BBD">
        <w:trPr>
          <w:cantSplit/>
          <w:trHeight w:val="399"/>
        </w:trPr>
        <w:tc>
          <w:tcPr>
            <w:tcW w:w="4465" w:type="dxa"/>
            <w:tcBorders>
              <w:top w:val="single" w:sz="4" w:space="0" w:color="auto"/>
              <w:left w:val="single" w:sz="4" w:space="0" w:color="auto"/>
              <w:bottom w:val="single" w:sz="4" w:space="0" w:color="auto"/>
              <w:right w:val="single" w:sz="4" w:space="0" w:color="auto"/>
            </w:tcBorders>
          </w:tcPr>
          <w:p w14:paraId="2E0D8871" w14:textId="77777777" w:rsidR="004D346A" w:rsidRPr="006E5630" w:rsidRDefault="004D346A" w:rsidP="004D346A">
            <w:pPr>
              <w:numPr>
                <w:ilvl w:val="0"/>
                <w:numId w:val="26"/>
              </w:numPr>
              <w:spacing w:line="360" w:lineRule="auto"/>
              <w:ind w:left="486" w:hanging="486"/>
              <w:jc w:val="left"/>
              <w:rPr>
                <w:rFonts w:ascii="Arial Narrow" w:hAnsi="Arial Narrow" w:cs="Arial"/>
                <w:b/>
                <w:bCs/>
                <w:szCs w:val="22"/>
              </w:rPr>
            </w:pPr>
            <w:r w:rsidRPr="006E5630">
              <w:rPr>
                <w:rFonts w:ascii="Arial Narrow" w:hAnsi="Arial Narrow" w:cs="Arial"/>
                <w:b/>
                <w:bCs/>
                <w:szCs w:val="22"/>
              </w:rPr>
              <w:t>Nummer der Referenz</w:t>
            </w:r>
          </w:p>
        </w:tc>
        <w:tc>
          <w:tcPr>
            <w:tcW w:w="4880" w:type="dxa"/>
            <w:tcBorders>
              <w:top w:val="single" w:sz="4" w:space="0" w:color="auto"/>
              <w:left w:val="single" w:sz="4" w:space="0" w:color="auto"/>
              <w:bottom w:val="single" w:sz="4" w:space="0" w:color="auto"/>
              <w:right w:val="single" w:sz="4" w:space="0" w:color="auto"/>
            </w:tcBorders>
          </w:tcPr>
          <w:p w14:paraId="58382846" w14:textId="77777777" w:rsidR="004D346A" w:rsidRPr="006E5630" w:rsidRDefault="004D346A" w:rsidP="006B3BBD">
            <w:pPr>
              <w:spacing w:line="360" w:lineRule="auto"/>
              <w:rPr>
                <w:rFonts w:ascii="Arial Narrow" w:hAnsi="Arial Narrow"/>
                <w:szCs w:val="22"/>
              </w:rPr>
            </w:pPr>
            <w:sdt>
              <w:sdtPr>
                <w:rPr>
                  <w:rFonts w:ascii="Arial Narrow" w:hAnsi="Arial Narrow"/>
                </w:rPr>
                <w:id w:val="-2067796859"/>
                <w:placeholder>
                  <w:docPart w:val="1B99AA921D4F4442B6854A478585DDF1"/>
                </w:placeholder>
                <w:showingPlcHdr/>
              </w:sdtPr>
              <w:sdtContent>
                <w:r w:rsidRPr="006E5630">
                  <w:rPr>
                    <w:rFonts w:ascii="Arial Narrow" w:hAnsi="Arial Narrow"/>
                  </w:rPr>
                  <w:t>Klicken Sie hier, um Text einzugeben.</w:t>
                </w:r>
              </w:sdtContent>
            </w:sdt>
          </w:p>
        </w:tc>
      </w:tr>
      <w:tr w:rsidR="004D346A" w:rsidRPr="006E5630" w14:paraId="3624F539" w14:textId="77777777" w:rsidTr="006B3BBD">
        <w:trPr>
          <w:cantSplit/>
          <w:trHeight w:val="399"/>
        </w:trPr>
        <w:tc>
          <w:tcPr>
            <w:tcW w:w="4465" w:type="dxa"/>
            <w:tcBorders>
              <w:top w:val="single" w:sz="4" w:space="0" w:color="auto"/>
              <w:left w:val="single" w:sz="4" w:space="0" w:color="auto"/>
              <w:bottom w:val="single" w:sz="4" w:space="0" w:color="auto"/>
              <w:right w:val="single" w:sz="4" w:space="0" w:color="auto"/>
            </w:tcBorders>
          </w:tcPr>
          <w:p w14:paraId="7A85B276" w14:textId="77777777" w:rsidR="004D346A" w:rsidRPr="006E5630" w:rsidRDefault="004D346A" w:rsidP="004D346A">
            <w:pPr>
              <w:numPr>
                <w:ilvl w:val="0"/>
                <w:numId w:val="26"/>
              </w:numPr>
              <w:spacing w:line="360" w:lineRule="auto"/>
              <w:ind w:left="454" w:hanging="454"/>
              <w:jc w:val="left"/>
              <w:rPr>
                <w:rFonts w:ascii="Arial Narrow" w:hAnsi="Arial Narrow" w:cs="Arial"/>
                <w:b/>
                <w:bCs/>
                <w:szCs w:val="22"/>
              </w:rPr>
            </w:pPr>
            <w:r w:rsidRPr="006E5630">
              <w:rPr>
                <w:rFonts w:ascii="Arial Narrow" w:hAnsi="Arial Narrow" w:cs="Arial"/>
                <w:b/>
                <w:bCs/>
                <w:szCs w:val="22"/>
              </w:rPr>
              <w:t xml:space="preserve">Name des Unternehmens, </w:t>
            </w:r>
            <w:r>
              <w:rPr>
                <w:rFonts w:ascii="Arial Narrow" w:hAnsi="Arial Narrow" w:cs="Arial"/>
                <w:b/>
                <w:bCs/>
                <w:szCs w:val="22"/>
              </w:rPr>
              <w:t>das</w:t>
            </w:r>
            <w:r w:rsidRPr="006E5630">
              <w:rPr>
                <w:rFonts w:ascii="Arial Narrow" w:hAnsi="Arial Narrow" w:cs="Arial"/>
                <w:b/>
                <w:bCs/>
                <w:szCs w:val="22"/>
              </w:rPr>
              <w:t xml:space="preserve"> die Referenz erbracht hat</w:t>
            </w:r>
          </w:p>
        </w:tc>
        <w:tc>
          <w:tcPr>
            <w:tcW w:w="4880" w:type="dxa"/>
            <w:tcBorders>
              <w:top w:val="single" w:sz="4" w:space="0" w:color="auto"/>
              <w:left w:val="single" w:sz="4" w:space="0" w:color="auto"/>
              <w:bottom w:val="single" w:sz="4" w:space="0" w:color="auto"/>
              <w:right w:val="single" w:sz="4" w:space="0" w:color="auto"/>
            </w:tcBorders>
          </w:tcPr>
          <w:p w14:paraId="761C48E2" w14:textId="77777777" w:rsidR="004D346A" w:rsidRPr="006E5630" w:rsidRDefault="004D346A" w:rsidP="006B3BBD">
            <w:pPr>
              <w:spacing w:line="360" w:lineRule="auto"/>
              <w:rPr>
                <w:rFonts w:ascii="Arial Narrow" w:hAnsi="Arial Narrow"/>
                <w:szCs w:val="22"/>
              </w:rPr>
            </w:pPr>
            <w:sdt>
              <w:sdtPr>
                <w:rPr>
                  <w:rFonts w:ascii="Arial Narrow" w:hAnsi="Arial Narrow"/>
                </w:rPr>
                <w:id w:val="442046237"/>
                <w:placeholder>
                  <w:docPart w:val="654A1283DF714C7D978105BD7B571D9C"/>
                </w:placeholder>
                <w:showingPlcHdr/>
              </w:sdtPr>
              <w:sdtContent>
                <w:r w:rsidRPr="006E5630">
                  <w:rPr>
                    <w:rFonts w:ascii="Arial Narrow" w:hAnsi="Arial Narrow"/>
                  </w:rPr>
                  <w:t>Klicken Sie hier, um Text einzugeben.</w:t>
                </w:r>
              </w:sdtContent>
            </w:sdt>
          </w:p>
        </w:tc>
      </w:tr>
      <w:tr w:rsidR="004D346A" w:rsidRPr="006E5630" w14:paraId="2A6C46C9" w14:textId="77777777" w:rsidTr="006B3BBD">
        <w:trPr>
          <w:cantSplit/>
          <w:trHeight w:val="399"/>
        </w:trPr>
        <w:tc>
          <w:tcPr>
            <w:tcW w:w="4465" w:type="dxa"/>
            <w:tcBorders>
              <w:top w:val="single" w:sz="4" w:space="0" w:color="auto"/>
              <w:left w:val="single" w:sz="4" w:space="0" w:color="auto"/>
              <w:bottom w:val="single" w:sz="4" w:space="0" w:color="auto"/>
              <w:right w:val="single" w:sz="4" w:space="0" w:color="auto"/>
            </w:tcBorders>
            <w:hideMark/>
          </w:tcPr>
          <w:p w14:paraId="42E04D92" w14:textId="77777777" w:rsidR="004D346A" w:rsidRPr="006E5630" w:rsidRDefault="004D346A" w:rsidP="004D346A">
            <w:pPr>
              <w:numPr>
                <w:ilvl w:val="0"/>
                <w:numId w:val="26"/>
              </w:numPr>
              <w:spacing w:line="360" w:lineRule="auto"/>
              <w:ind w:left="454" w:hanging="454"/>
              <w:jc w:val="left"/>
              <w:rPr>
                <w:rFonts w:ascii="Arial Narrow" w:hAnsi="Arial Narrow" w:cs="Arial"/>
                <w:b/>
                <w:bCs/>
                <w:szCs w:val="22"/>
              </w:rPr>
            </w:pPr>
            <w:r w:rsidRPr="006E5630">
              <w:rPr>
                <w:rFonts w:ascii="Arial Narrow" w:hAnsi="Arial Narrow" w:cs="Arial"/>
                <w:b/>
                <w:bCs/>
                <w:szCs w:val="22"/>
              </w:rPr>
              <w:t>Referenzauftraggeber (Name, Anschrift)</w:t>
            </w:r>
          </w:p>
        </w:tc>
        <w:tc>
          <w:tcPr>
            <w:tcW w:w="4880" w:type="dxa"/>
            <w:tcBorders>
              <w:top w:val="single" w:sz="4" w:space="0" w:color="auto"/>
              <w:left w:val="single" w:sz="4" w:space="0" w:color="auto"/>
              <w:bottom w:val="single" w:sz="4" w:space="0" w:color="auto"/>
              <w:right w:val="single" w:sz="4" w:space="0" w:color="auto"/>
            </w:tcBorders>
            <w:hideMark/>
          </w:tcPr>
          <w:p w14:paraId="320CA6EB" w14:textId="77777777" w:rsidR="004D346A" w:rsidRPr="006E5630" w:rsidRDefault="004D346A" w:rsidP="006B3BBD">
            <w:pPr>
              <w:spacing w:line="360" w:lineRule="auto"/>
              <w:rPr>
                <w:rFonts w:ascii="Arial Narrow" w:hAnsi="Arial Narrow"/>
                <w:szCs w:val="22"/>
              </w:rPr>
            </w:pPr>
            <w:sdt>
              <w:sdtPr>
                <w:rPr>
                  <w:rFonts w:ascii="Arial Narrow" w:hAnsi="Arial Narrow"/>
                </w:rPr>
                <w:id w:val="14433065"/>
                <w:placeholder>
                  <w:docPart w:val="1BE74F956CFC40988B1117638C96DF21"/>
                </w:placeholder>
                <w:showingPlcHdr/>
              </w:sdtPr>
              <w:sdtContent>
                <w:r w:rsidRPr="006E5630">
                  <w:rPr>
                    <w:rFonts w:ascii="Arial Narrow" w:hAnsi="Arial Narrow"/>
                  </w:rPr>
                  <w:t>Klicken Sie hier, um Text einzugeben.</w:t>
                </w:r>
              </w:sdtContent>
            </w:sdt>
          </w:p>
        </w:tc>
      </w:tr>
      <w:tr w:rsidR="004D346A" w:rsidRPr="006E5630" w14:paraId="2301258E" w14:textId="77777777" w:rsidTr="006B3BBD">
        <w:trPr>
          <w:cantSplit/>
          <w:trHeight w:val="399"/>
        </w:trPr>
        <w:tc>
          <w:tcPr>
            <w:tcW w:w="4465" w:type="dxa"/>
            <w:tcBorders>
              <w:top w:val="single" w:sz="4" w:space="0" w:color="auto"/>
              <w:left w:val="single" w:sz="4" w:space="0" w:color="auto"/>
              <w:bottom w:val="single" w:sz="4" w:space="0" w:color="auto"/>
              <w:right w:val="single" w:sz="4" w:space="0" w:color="auto"/>
            </w:tcBorders>
          </w:tcPr>
          <w:p w14:paraId="16E45674" w14:textId="77777777" w:rsidR="004D346A" w:rsidRPr="006E5630" w:rsidRDefault="004D346A" w:rsidP="004D346A">
            <w:pPr>
              <w:numPr>
                <w:ilvl w:val="0"/>
                <w:numId w:val="26"/>
              </w:numPr>
              <w:spacing w:line="360" w:lineRule="auto"/>
              <w:ind w:left="454" w:hanging="454"/>
              <w:jc w:val="left"/>
              <w:rPr>
                <w:rFonts w:ascii="Arial Narrow" w:hAnsi="Arial Narrow" w:cs="Arial"/>
                <w:b/>
                <w:bCs/>
                <w:szCs w:val="22"/>
              </w:rPr>
            </w:pPr>
            <w:r w:rsidRPr="006E5630">
              <w:rPr>
                <w:rFonts w:ascii="Arial Narrow" w:hAnsi="Arial Narrow" w:cs="Arial"/>
                <w:b/>
                <w:bCs/>
                <w:szCs w:val="22"/>
              </w:rPr>
              <w:t>Für Bewerbergemeinschaften: Namen des Mitglieds der Bewerbergemeinschaft, das referenzierte Leistung erbracht hat</w:t>
            </w:r>
          </w:p>
        </w:tc>
        <w:tc>
          <w:tcPr>
            <w:tcW w:w="4880" w:type="dxa"/>
            <w:tcBorders>
              <w:top w:val="single" w:sz="4" w:space="0" w:color="auto"/>
              <w:left w:val="single" w:sz="4" w:space="0" w:color="auto"/>
              <w:bottom w:val="single" w:sz="4" w:space="0" w:color="auto"/>
              <w:right w:val="single" w:sz="4" w:space="0" w:color="auto"/>
            </w:tcBorders>
          </w:tcPr>
          <w:p w14:paraId="50D553EA" w14:textId="77777777" w:rsidR="004D346A" w:rsidRPr="006E5630" w:rsidRDefault="004D346A" w:rsidP="006B3BBD">
            <w:pPr>
              <w:spacing w:line="360" w:lineRule="auto"/>
              <w:rPr>
                <w:rFonts w:ascii="Arial Narrow" w:hAnsi="Arial Narrow"/>
                <w:szCs w:val="22"/>
              </w:rPr>
            </w:pPr>
            <w:sdt>
              <w:sdtPr>
                <w:rPr>
                  <w:rFonts w:ascii="Arial Narrow" w:hAnsi="Arial Narrow"/>
                </w:rPr>
                <w:id w:val="-363900438"/>
                <w:placeholder>
                  <w:docPart w:val="A29A70B6317A49759A1BA1B6F894C53F"/>
                </w:placeholder>
                <w:showingPlcHdr/>
              </w:sdtPr>
              <w:sdtContent>
                <w:r w:rsidRPr="006E5630">
                  <w:rPr>
                    <w:rFonts w:ascii="Arial Narrow" w:hAnsi="Arial Narrow"/>
                  </w:rPr>
                  <w:t>Klicken Sie hier, um Text einzugeben.</w:t>
                </w:r>
              </w:sdtContent>
            </w:sdt>
          </w:p>
        </w:tc>
      </w:tr>
      <w:tr w:rsidR="004D346A" w:rsidRPr="006E5630" w14:paraId="2065822B" w14:textId="77777777" w:rsidTr="006B3BBD">
        <w:trPr>
          <w:cantSplit/>
          <w:trHeight w:val="399"/>
        </w:trPr>
        <w:tc>
          <w:tcPr>
            <w:tcW w:w="4465" w:type="dxa"/>
            <w:tcBorders>
              <w:top w:val="single" w:sz="4" w:space="0" w:color="auto"/>
              <w:left w:val="single" w:sz="4" w:space="0" w:color="auto"/>
              <w:bottom w:val="single" w:sz="4" w:space="0" w:color="auto"/>
              <w:right w:val="single" w:sz="4" w:space="0" w:color="auto"/>
            </w:tcBorders>
          </w:tcPr>
          <w:p w14:paraId="7E0A817D" w14:textId="77777777" w:rsidR="004D346A" w:rsidRPr="006E5630" w:rsidRDefault="004D346A" w:rsidP="004D346A">
            <w:pPr>
              <w:numPr>
                <w:ilvl w:val="0"/>
                <w:numId w:val="26"/>
              </w:numPr>
              <w:spacing w:line="360" w:lineRule="auto"/>
              <w:ind w:left="454" w:hanging="454"/>
              <w:jc w:val="left"/>
              <w:rPr>
                <w:rFonts w:ascii="Arial Narrow" w:hAnsi="Arial Narrow" w:cs="Arial"/>
                <w:b/>
                <w:bCs/>
                <w:szCs w:val="22"/>
              </w:rPr>
            </w:pPr>
            <w:r w:rsidRPr="006E5630">
              <w:rPr>
                <w:rFonts w:ascii="Arial Narrow" w:hAnsi="Arial Narrow" w:cs="Arial"/>
                <w:b/>
                <w:bCs/>
                <w:szCs w:val="22"/>
              </w:rPr>
              <w:t xml:space="preserve">Anzahl der beauftragten </w:t>
            </w:r>
            <w:r>
              <w:rPr>
                <w:rFonts w:ascii="Arial Narrow" w:hAnsi="Arial Narrow" w:cs="Arial"/>
                <w:b/>
                <w:bCs/>
                <w:szCs w:val="22"/>
              </w:rPr>
              <w:t>Reifen</w:t>
            </w:r>
          </w:p>
        </w:tc>
        <w:tc>
          <w:tcPr>
            <w:tcW w:w="4880" w:type="dxa"/>
            <w:tcBorders>
              <w:top w:val="single" w:sz="4" w:space="0" w:color="auto"/>
              <w:left w:val="single" w:sz="4" w:space="0" w:color="auto"/>
              <w:bottom w:val="single" w:sz="4" w:space="0" w:color="auto"/>
              <w:right w:val="single" w:sz="4" w:space="0" w:color="auto"/>
            </w:tcBorders>
          </w:tcPr>
          <w:p w14:paraId="74168E7F" w14:textId="77777777" w:rsidR="004D346A" w:rsidRPr="006E5630" w:rsidRDefault="004D346A" w:rsidP="006B3BBD">
            <w:pPr>
              <w:spacing w:line="360" w:lineRule="auto"/>
              <w:rPr>
                <w:rFonts w:ascii="Arial Narrow" w:hAnsi="Arial Narrow"/>
                <w:szCs w:val="22"/>
              </w:rPr>
            </w:pPr>
            <w:sdt>
              <w:sdtPr>
                <w:rPr>
                  <w:rFonts w:ascii="Arial Narrow" w:hAnsi="Arial Narrow"/>
                </w:rPr>
                <w:id w:val="-878857097"/>
                <w:placeholder>
                  <w:docPart w:val="71D94DD746574A0F9437000DC8F2FD55"/>
                </w:placeholder>
              </w:sdtPr>
              <w:sdtContent>
                <w:sdt>
                  <w:sdtPr>
                    <w:rPr>
                      <w:rFonts w:ascii="Arial Narrow" w:hAnsi="Arial Narrow"/>
                    </w:rPr>
                    <w:id w:val="-1540582944"/>
                    <w:placeholder>
                      <w:docPart w:val="8674096850464904970E09BB19CBA8AE"/>
                    </w:placeholder>
                    <w:showingPlcHdr/>
                  </w:sdtPr>
                  <w:sdtContent>
                    <w:r w:rsidRPr="006E5630">
                      <w:rPr>
                        <w:rFonts w:ascii="Arial Narrow" w:hAnsi="Arial Narrow"/>
                      </w:rPr>
                      <w:t>Klicken Sie hier, um Text einzugeben.</w:t>
                    </w:r>
                  </w:sdtContent>
                </w:sdt>
              </w:sdtContent>
            </w:sdt>
          </w:p>
        </w:tc>
      </w:tr>
      <w:tr w:rsidR="004D346A" w:rsidRPr="006E5630" w14:paraId="07C2E91A" w14:textId="77777777" w:rsidTr="006B3BBD">
        <w:trPr>
          <w:cantSplit/>
          <w:trHeight w:val="399"/>
        </w:trPr>
        <w:tc>
          <w:tcPr>
            <w:tcW w:w="4465" w:type="dxa"/>
            <w:tcBorders>
              <w:top w:val="single" w:sz="4" w:space="0" w:color="auto"/>
              <w:left w:val="single" w:sz="4" w:space="0" w:color="auto"/>
              <w:bottom w:val="single" w:sz="4" w:space="0" w:color="auto"/>
              <w:right w:val="single" w:sz="4" w:space="0" w:color="auto"/>
            </w:tcBorders>
          </w:tcPr>
          <w:p w14:paraId="713F71FA" w14:textId="77777777" w:rsidR="004D346A" w:rsidRPr="006E5630" w:rsidRDefault="004D346A" w:rsidP="004D346A">
            <w:pPr>
              <w:numPr>
                <w:ilvl w:val="0"/>
                <w:numId w:val="26"/>
              </w:numPr>
              <w:spacing w:line="360" w:lineRule="auto"/>
              <w:ind w:left="454" w:hanging="454"/>
              <w:jc w:val="left"/>
              <w:rPr>
                <w:rFonts w:ascii="Arial Narrow" w:hAnsi="Arial Narrow" w:cs="Arial"/>
                <w:b/>
                <w:bCs/>
                <w:szCs w:val="22"/>
              </w:rPr>
            </w:pPr>
            <w:r>
              <w:rPr>
                <w:rFonts w:ascii="Arial Narrow" w:hAnsi="Arial Narrow" w:cs="Arial"/>
                <w:b/>
                <w:bCs/>
                <w:szCs w:val="22"/>
              </w:rPr>
              <w:t xml:space="preserve">Angaben zum </w:t>
            </w:r>
            <w:r w:rsidRPr="006E5630">
              <w:rPr>
                <w:rFonts w:ascii="Arial Narrow" w:hAnsi="Arial Narrow" w:cs="Arial"/>
                <w:b/>
                <w:bCs/>
                <w:szCs w:val="22"/>
              </w:rPr>
              <w:t>Leistungszeitraum</w:t>
            </w:r>
          </w:p>
        </w:tc>
        <w:tc>
          <w:tcPr>
            <w:tcW w:w="4880" w:type="dxa"/>
            <w:tcBorders>
              <w:top w:val="single" w:sz="4" w:space="0" w:color="auto"/>
              <w:left w:val="single" w:sz="4" w:space="0" w:color="auto"/>
              <w:bottom w:val="single" w:sz="4" w:space="0" w:color="auto"/>
              <w:right w:val="single" w:sz="4" w:space="0" w:color="auto"/>
            </w:tcBorders>
          </w:tcPr>
          <w:p w14:paraId="2A04732A" w14:textId="77777777" w:rsidR="004D346A" w:rsidRPr="006E5630" w:rsidRDefault="004D346A" w:rsidP="006B3BBD">
            <w:pPr>
              <w:spacing w:line="360" w:lineRule="auto"/>
              <w:rPr>
                <w:rFonts w:ascii="Arial Narrow" w:hAnsi="Arial Narrow" w:cs="Arial"/>
                <w:szCs w:val="22"/>
              </w:rPr>
            </w:pPr>
            <w:r w:rsidRPr="006E5630">
              <w:rPr>
                <w:rFonts w:ascii="Arial Narrow" w:hAnsi="Arial Narrow" w:cs="Arial"/>
                <w:szCs w:val="22"/>
              </w:rPr>
              <w:fldChar w:fldCharType="begin">
                <w:ffData>
                  <w:name w:val="Text6"/>
                  <w:enabled/>
                  <w:calcOnExit w:val="0"/>
                  <w:textInput/>
                </w:ffData>
              </w:fldChar>
            </w:r>
            <w:r w:rsidRPr="006E5630">
              <w:rPr>
                <w:rFonts w:ascii="Arial Narrow" w:hAnsi="Arial Narrow" w:cs="Arial"/>
                <w:szCs w:val="22"/>
              </w:rPr>
              <w:instrText xml:space="preserve"> FORMTEXT </w:instrText>
            </w:r>
            <w:r w:rsidRPr="006E5630">
              <w:rPr>
                <w:rFonts w:ascii="Arial Narrow" w:hAnsi="Arial Narrow" w:cs="Arial"/>
                <w:szCs w:val="22"/>
              </w:rPr>
            </w:r>
            <w:r w:rsidRPr="006E5630">
              <w:rPr>
                <w:rFonts w:ascii="Arial Narrow" w:hAnsi="Arial Narrow" w:cs="Arial"/>
                <w:szCs w:val="22"/>
              </w:rPr>
              <w:fldChar w:fldCharType="separate"/>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szCs w:val="22"/>
              </w:rPr>
              <w:fldChar w:fldCharType="end"/>
            </w:r>
            <w:r w:rsidRPr="006E5630">
              <w:rPr>
                <w:rFonts w:ascii="Arial Narrow" w:hAnsi="Arial Narrow" w:cs="Arial"/>
                <w:szCs w:val="22"/>
              </w:rPr>
              <w:t xml:space="preserve"> (Tag/Monat/Jahr) bis </w:t>
            </w:r>
            <w:r w:rsidRPr="006E5630">
              <w:rPr>
                <w:rFonts w:ascii="Arial Narrow" w:hAnsi="Arial Narrow" w:cs="Arial"/>
                <w:szCs w:val="22"/>
              </w:rPr>
              <w:fldChar w:fldCharType="begin">
                <w:ffData>
                  <w:name w:val="Text6"/>
                  <w:enabled/>
                  <w:calcOnExit w:val="0"/>
                  <w:textInput/>
                </w:ffData>
              </w:fldChar>
            </w:r>
            <w:r w:rsidRPr="006E5630">
              <w:rPr>
                <w:rFonts w:ascii="Arial Narrow" w:hAnsi="Arial Narrow" w:cs="Arial"/>
                <w:szCs w:val="22"/>
              </w:rPr>
              <w:instrText xml:space="preserve"> FORMTEXT </w:instrText>
            </w:r>
            <w:r w:rsidRPr="006E5630">
              <w:rPr>
                <w:rFonts w:ascii="Arial Narrow" w:hAnsi="Arial Narrow" w:cs="Arial"/>
                <w:szCs w:val="22"/>
              </w:rPr>
            </w:r>
            <w:r w:rsidRPr="006E5630">
              <w:rPr>
                <w:rFonts w:ascii="Arial Narrow" w:hAnsi="Arial Narrow" w:cs="Arial"/>
                <w:szCs w:val="22"/>
              </w:rPr>
              <w:fldChar w:fldCharType="separate"/>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szCs w:val="22"/>
              </w:rPr>
              <w:fldChar w:fldCharType="end"/>
            </w:r>
            <w:r w:rsidRPr="006E5630">
              <w:rPr>
                <w:rFonts w:ascii="Arial Narrow" w:hAnsi="Arial Narrow" w:cs="Arial"/>
                <w:szCs w:val="22"/>
              </w:rPr>
              <w:t xml:space="preserve"> (Tag/Monat/Jahr)</w:t>
            </w:r>
          </w:p>
        </w:tc>
      </w:tr>
      <w:tr w:rsidR="004D346A" w:rsidRPr="006E5630" w14:paraId="061DD7FB" w14:textId="77777777" w:rsidTr="006B3BBD">
        <w:trPr>
          <w:cantSplit/>
          <w:trHeight w:val="68"/>
        </w:trPr>
        <w:tc>
          <w:tcPr>
            <w:tcW w:w="4465" w:type="dxa"/>
            <w:tcBorders>
              <w:top w:val="single" w:sz="4" w:space="0" w:color="auto"/>
              <w:left w:val="single" w:sz="4" w:space="0" w:color="auto"/>
              <w:bottom w:val="single" w:sz="4" w:space="0" w:color="auto"/>
              <w:right w:val="single" w:sz="4" w:space="0" w:color="auto"/>
            </w:tcBorders>
          </w:tcPr>
          <w:p w14:paraId="5B7551ED" w14:textId="77777777" w:rsidR="004D346A" w:rsidRPr="006E5630" w:rsidRDefault="004D346A" w:rsidP="004D346A">
            <w:pPr>
              <w:numPr>
                <w:ilvl w:val="0"/>
                <w:numId w:val="26"/>
              </w:numPr>
              <w:spacing w:line="360" w:lineRule="auto"/>
              <w:ind w:left="454" w:hanging="454"/>
              <w:jc w:val="left"/>
              <w:rPr>
                <w:rFonts w:ascii="Arial Narrow" w:hAnsi="Arial Narrow" w:cs="Arial"/>
                <w:b/>
                <w:bCs/>
                <w:szCs w:val="22"/>
              </w:rPr>
            </w:pPr>
            <w:r w:rsidRPr="006E5630">
              <w:rPr>
                <w:rFonts w:ascii="Arial Narrow" w:hAnsi="Arial Narrow" w:cs="Arial"/>
                <w:b/>
                <w:bCs/>
                <w:szCs w:val="22"/>
              </w:rPr>
              <w:t>Projektvolumen in Euro (netto)</w:t>
            </w:r>
          </w:p>
        </w:tc>
        <w:tc>
          <w:tcPr>
            <w:tcW w:w="4880" w:type="dxa"/>
            <w:tcBorders>
              <w:top w:val="single" w:sz="4" w:space="0" w:color="auto"/>
              <w:left w:val="single" w:sz="4" w:space="0" w:color="auto"/>
              <w:bottom w:val="single" w:sz="4" w:space="0" w:color="auto"/>
              <w:right w:val="single" w:sz="4" w:space="0" w:color="auto"/>
            </w:tcBorders>
          </w:tcPr>
          <w:p w14:paraId="3ED4D5E0" w14:textId="77777777" w:rsidR="004D346A" w:rsidRPr="006E5630" w:rsidRDefault="004D346A" w:rsidP="006B3BBD">
            <w:pPr>
              <w:spacing w:line="360" w:lineRule="auto"/>
              <w:rPr>
                <w:rFonts w:ascii="Arial Narrow" w:hAnsi="Arial Narrow"/>
                <w:szCs w:val="22"/>
              </w:rPr>
            </w:pPr>
            <w:sdt>
              <w:sdtPr>
                <w:rPr>
                  <w:rFonts w:ascii="Arial Narrow" w:hAnsi="Arial Narrow"/>
                </w:rPr>
                <w:id w:val="-1673482880"/>
                <w:placeholder>
                  <w:docPart w:val="EBFE9B1ABB4341B38BE172F0E057AE2F"/>
                </w:placeholder>
                <w:showingPlcHdr/>
              </w:sdtPr>
              <w:sdtContent>
                <w:r w:rsidRPr="006E5630">
                  <w:rPr>
                    <w:rFonts w:ascii="Arial Narrow" w:hAnsi="Arial Narrow"/>
                  </w:rPr>
                  <w:t>Klicken Sie hier, um Text einzugeben.</w:t>
                </w:r>
              </w:sdtContent>
            </w:sdt>
          </w:p>
        </w:tc>
      </w:tr>
    </w:tbl>
    <w:p w14:paraId="135DB4F1" w14:textId="77777777" w:rsidR="00C70806" w:rsidRPr="009E0247" w:rsidRDefault="00C70806" w:rsidP="00817519">
      <w:pPr>
        <w:pStyle w:val="Textkrper"/>
        <w:spacing w:before="0" w:after="0" w:line="360" w:lineRule="auto"/>
        <w:rPr>
          <w:rFonts w:ascii="Arial" w:hAnsi="Arial" w:cs="Arial"/>
          <w:iCs/>
          <w:szCs w:val="18"/>
        </w:rPr>
      </w:pPr>
    </w:p>
    <w:p w14:paraId="2E1ACBD2" w14:textId="77777777" w:rsidR="00C70806" w:rsidRPr="00C53568" w:rsidRDefault="00C70806" w:rsidP="00817519">
      <w:pPr>
        <w:spacing w:line="360" w:lineRule="auto"/>
        <w:contextualSpacing/>
        <w:rPr>
          <w:rFonts w:ascii="Arial" w:hAnsi="Arial" w:cs="Arial"/>
          <w:sz w:val="23"/>
          <w:szCs w:val="23"/>
        </w:rPr>
      </w:pPr>
    </w:p>
    <w:p w14:paraId="550A0BF5" w14:textId="14237E7D" w:rsidR="00720B69" w:rsidRDefault="00C70806" w:rsidP="00817519">
      <w:pPr>
        <w:spacing w:line="360" w:lineRule="auto"/>
        <w:contextualSpacing/>
        <w:rPr>
          <w:rFonts w:ascii="Arial" w:hAnsi="Arial" w:cs="Arial"/>
          <w:szCs w:val="22"/>
        </w:rPr>
      </w:pPr>
      <w:r w:rsidRPr="00C53568">
        <w:rPr>
          <w:rFonts w:ascii="Arial" w:hAnsi="Arial" w:cs="Arial"/>
          <w:szCs w:val="22"/>
        </w:rPr>
        <w:t>Der Auftraggeber behält sich vor, weitere Informationen zum angegebenen Referenzprojekt einzuholen.</w:t>
      </w:r>
    </w:p>
    <w:p w14:paraId="2C961154" w14:textId="13BB95F4" w:rsidR="00C70806" w:rsidRPr="00C53568" w:rsidRDefault="00C70806" w:rsidP="003E6A1A">
      <w:pPr>
        <w:spacing w:after="200" w:line="276" w:lineRule="auto"/>
        <w:jc w:val="left"/>
        <w:rPr>
          <w:rFonts w:ascii="Arial" w:hAnsi="Arial" w:cs="Arial"/>
          <w:szCs w:val="22"/>
        </w:rPr>
      </w:pPr>
    </w:p>
    <w:p w14:paraId="7D799995" w14:textId="49CE4207" w:rsidR="00C70806" w:rsidRPr="00C53568" w:rsidRDefault="00C70806" w:rsidP="00817519">
      <w:pPr>
        <w:spacing w:line="360" w:lineRule="auto"/>
        <w:contextualSpacing/>
        <w:rPr>
          <w:rFonts w:ascii="Arial" w:hAnsi="Arial" w:cs="Arial"/>
          <w:sz w:val="23"/>
          <w:szCs w:val="23"/>
        </w:rPr>
      </w:pPr>
    </w:p>
    <w:tbl>
      <w:tblPr>
        <w:tblStyle w:val="Tabellenraster11"/>
        <w:tblW w:w="9356" w:type="dxa"/>
        <w:tblInd w:w="108" w:type="dxa"/>
        <w:tblBorders>
          <w:top w:val="thinThickSmallGap" w:sz="18" w:space="0" w:color="auto"/>
          <w:left w:val="thinThickSmallGap" w:sz="18" w:space="0" w:color="auto"/>
          <w:bottom w:val="thickThinSmallGap" w:sz="18" w:space="0" w:color="auto"/>
          <w:right w:val="thickThinSmallGap" w:sz="18" w:space="0" w:color="auto"/>
          <w:insideV w:val="none" w:sz="0" w:space="0" w:color="auto"/>
        </w:tblBorders>
        <w:tblLook w:val="04A0" w:firstRow="1" w:lastRow="0" w:firstColumn="1" w:lastColumn="0" w:noHBand="0" w:noVBand="1"/>
      </w:tblPr>
      <w:tblGrid>
        <w:gridCol w:w="999"/>
        <w:gridCol w:w="1123"/>
        <w:gridCol w:w="3450"/>
        <w:gridCol w:w="3784"/>
      </w:tblGrid>
      <w:tr w:rsidR="00A112B8" w:rsidRPr="004B03AF" w14:paraId="50FBBA4E" w14:textId="77777777" w:rsidTr="00A112B8">
        <w:tc>
          <w:tcPr>
            <w:tcW w:w="9356" w:type="dxa"/>
            <w:gridSpan w:val="4"/>
          </w:tcPr>
          <w:p w14:paraId="6FBA8870" w14:textId="77777777" w:rsidR="00A112B8" w:rsidRPr="004B03AF" w:rsidRDefault="00A112B8" w:rsidP="00817519">
            <w:pPr>
              <w:tabs>
                <w:tab w:val="left" w:pos="1027"/>
              </w:tabs>
              <w:spacing w:line="360" w:lineRule="auto"/>
              <w:jc w:val="left"/>
              <w:rPr>
                <w:rFonts w:ascii="Arial" w:hAnsi="Arial" w:cs="Arial"/>
              </w:rPr>
            </w:pPr>
          </w:p>
          <w:p w14:paraId="621135E9" w14:textId="77777777" w:rsidR="00A112B8" w:rsidRPr="004B03AF" w:rsidRDefault="003E6A1A" w:rsidP="00817519">
            <w:pPr>
              <w:tabs>
                <w:tab w:val="left" w:pos="1027"/>
              </w:tabs>
              <w:spacing w:line="360" w:lineRule="auto"/>
              <w:jc w:val="left"/>
              <w:rPr>
                <w:rFonts w:ascii="Arial" w:hAnsi="Arial" w:cs="Arial"/>
              </w:rPr>
            </w:pPr>
            <w:sdt>
              <w:sdtPr>
                <w:rPr>
                  <w:rFonts w:ascii="Arial" w:hAnsi="Arial" w:cs="Arial"/>
                </w:rPr>
                <w:id w:val="1465390149"/>
                <w:placeholder>
                  <w:docPart w:val="4A1F78B3ECC147E6A93A6431F38C6BC5"/>
                </w:placeholder>
                <w:showingPlcHdr/>
              </w:sdtPr>
              <w:sdtEndPr/>
              <w:sdtContent>
                <w:r w:rsidR="00A112B8" w:rsidRPr="004B03AF">
                  <w:rPr>
                    <w:rFonts w:ascii="Arial" w:hAnsi="Arial" w:cs="Arial"/>
                  </w:rPr>
                  <w:t>Klicken Sie hier, um Text einzugeben.</w:t>
                </w:r>
              </w:sdtContent>
            </w:sdt>
            <w:r w:rsidR="00A112B8" w:rsidRPr="004B03AF">
              <w:rPr>
                <w:rFonts w:ascii="Arial" w:hAnsi="Arial" w:cs="Arial"/>
              </w:rPr>
              <w:t xml:space="preserve"> </w:t>
            </w:r>
          </w:p>
          <w:p w14:paraId="494E03FC" w14:textId="77777777" w:rsidR="00A112B8" w:rsidRPr="004B03AF" w:rsidRDefault="00A112B8" w:rsidP="00817519">
            <w:pPr>
              <w:tabs>
                <w:tab w:val="left" w:pos="1027"/>
              </w:tabs>
              <w:spacing w:line="360" w:lineRule="auto"/>
              <w:jc w:val="left"/>
              <w:rPr>
                <w:rFonts w:ascii="Arial" w:hAnsi="Arial" w:cs="Arial"/>
              </w:rPr>
            </w:pPr>
          </w:p>
        </w:tc>
      </w:tr>
      <w:tr w:rsidR="00A112B8" w:rsidRPr="004B03AF" w14:paraId="44B34E44" w14:textId="77777777" w:rsidTr="00A112B8">
        <w:tc>
          <w:tcPr>
            <w:tcW w:w="999" w:type="dxa"/>
            <w:shd w:val="clear" w:color="auto" w:fill="D9D9D9"/>
          </w:tcPr>
          <w:p w14:paraId="6427216B" w14:textId="77777777" w:rsidR="00A112B8" w:rsidRPr="004B03AF" w:rsidRDefault="00A112B8" w:rsidP="00817519">
            <w:pPr>
              <w:spacing w:line="360" w:lineRule="auto"/>
              <w:rPr>
                <w:rFonts w:ascii="Arial" w:hAnsi="Arial"/>
                <w:szCs w:val="12"/>
              </w:rPr>
            </w:pPr>
            <w:r w:rsidRPr="004B03AF">
              <w:rPr>
                <w:rFonts w:ascii="Arial" w:hAnsi="Arial"/>
                <w:szCs w:val="12"/>
              </w:rPr>
              <w:t>Ort,</w:t>
            </w:r>
          </w:p>
        </w:tc>
        <w:tc>
          <w:tcPr>
            <w:tcW w:w="1123" w:type="dxa"/>
            <w:shd w:val="clear" w:color="auto" w:fill="D9D9D9"/>
          </w:tcPr>
          <w:p w14:paraId="4C39F2F7" w14:textId="77777777" w:rsidR="00A112B8" w:rsidRPr="004B03AF" w:rsidRDefault="00A112B8" w:rsidP="00817519">
            <w:pPr>
              <w:spacing w:line="360" w:lineRule="auto"/>
              <w:rPr>
                <w:rFonts w:ascii="Arial" w:hAnsi="Arial"/>
                <w:szCs w:val="12"/>
              </w:rPr>
            </w:pPr>
            <w:r w:rsidRPr="004B03AF">
              <w:rPr>
                <w:rFonts w:ascii="Arial" w:hAnsi="Arial"/>
                <w:szCs w:val="12"/>
              </w:rPr>
              <w:t>Datum,</w:t>
            </w:r>
          </w:p>
        </w:tc>
        <w:tc>
          <w:tcPr>
            <w:tcW w:w="3450" w:type="dxa"/>
            <w:shd w:val="clear" w:color="auto" w:fill="D9D9D9"/>
          </w:tcPr>
          <w:p w14:paraId="662AD98D" w14:textId="77777777" w:rsidR="00A112B8" w:rsidRPr="004B03AF" w:rsidRDefault="00A112B8" w:rsidP="00817519">
            <w:pPr>
              <w:spacing w:line="360" w:lineRule="auto"/>
              <w:rPr>
                <w:rFonts w:ascii="Arial" w:hAnsi="Arial"/>
                <w:szCs w:val="12"/>
              </w:rPr>
            </w:pPr>
            <w:r w:rsidRPr="004B03AF">
              <w:rPr>
                <w:rFonts w:ascii="Arial" w:hAnsi="Arial"/>
                <w:szCs w:val="12"/>
              </w:rPr>
              <w:t>Name des Unternehmens,</w:t>
            </w:r>
          </w:p>
        </w:tc>
        <w:tc>
          <w:tcPr>
            <w:tcW w:w="3784" w:type="dxa"/>
            <w:shd w:val="clear" w:color="auto" w:fill="D9D9D9"/>
          </w:tcPr>
          <w:p w14:paraId="14E8DEAD" w14:textId="77777777" w:rsidR="00A112B8" w:rsidRPr="004B03AF" w:rsidRDefault="00A112B8" w:rsidP="00817519">
            <w:pPr>
              <w:spacing w:line="360" w:lineRule="auto"/>
              <w:rPr>
                <w:rFonts w:ascii="Arial" w:hAnsi="Arial"/>
                <w:szCs w:val="12"/>
              </w:rPr>
            </w:pPr>
            <w:r w:rsidRPr="004B03AF">
              <w:rPr>
                <w:rFonts w:ascii="Arial" w:hAnsi="Arial"/>
                <w:szCs w:val="12"/>
              </w:rPr>
              <w:t xml:space="preserve">Name der erklärenden Person </w:t>
            </w:r>
          </w:p>
        </w:tc>
      </w:tr>
    </w:tbl>
    <w:p w14:paraId="0D0ADD71" w14:textId="2314C21E" w:rsidR="00C70806" w:rsidRPr="00C53568" w:rsidRDefault="00C70806" w:rsidP="00817519">
      <w:pPr>
        <w:spacing w:line="360" w:lineRule="auto"/>
        <w:jc w:val="left"/>
        <w:rPr>
          <w:rFonts w:ascii="Arial" w:hAnsi="Arial" w:cs="Arial"/>
          <w:sz w:val="23"/>
          <w:szCs w:val="23"/>
        </w:rPr>
      </w:pPr>
      <w:r w:rsidRPr="00C53568">
        <w:rPr>
          <w:rFonts w:ascii="Arial" w:hAnsi="Arial" w:cs="Arial"/>
          <w:sz w:val="23"/>
          <w:szCs w:val="23"/>
        </w:rPr>
        <w:br w:type="page"/>
      </w:r>
    </w:p>
    <w:p w14:paraId="6E67BE0E" w14:textId="1CF31207" w:rsidR="00C70806" w:rsidRPr="00C53568" w:rsidRDefault="00C70806" w:rsidP="00817519">
      <w:pPr>
        <w:spacing w:line="360" w:lineRule="auto"/>
        <w:jc w:val="left"/>
        <w:rPr>
          <w:rFonts w:ascii="Arial" w:hAnsi="Arial" w:cs="Arial"/>
          <w:sz w:val="23"/>
          <w:szCs w:val="23"/>
        </w:rPr>
      </w:pPr>
    </w:p>
    <w:p w14:paraId="2393F365" w14:textId="1BEBC340" w:rsidR="00C70806" w:rsidRPr="00C53568" w:rsidRDefault="00C70806" w:rsidP="00817519">
      <w:pPr>
        <w:pStyle w:val="Textkrper"/>
        <w:spacing w:before="0" w:after="0" w:line="360" w:lineRule="auto"/>
        <w:rPr>
          <w:rFonts w:ascii="Arial" w:hAnsi="Arial" w:cs="Arial"/>
          <w:b/>
          <w:bCs/>
        </w:rPr>
      </w:pPr>
      <w:r w:rsidRPr="00C53568">
        <w:rPr>
          <w:rFonts w:ascii="Arial" w:hAnsi="Arial" w:cs="Arial"/>
          <w:b/>
          <w:bCs/>
        </w:rPr>
        <w:t xml:space="preserve">Referenzvordruck </w:t>
      </w:r>
      <w:r w:rsidR="00C51E36">
        <w:rPr>
          <w:rFonts w:ascii="Arial" w:hAnsi="Arial" w:cs="Arial"/>
          <w:b/>
          <w:bCs/>
        </w:rPr>
        <w:t>3</w:t>
      </w:r>
      <w:r w:rsidRPr="00C53568">
        <w:rPr>
          <w:rFonts w:ascii="Arial" w:hAnsi="Arial" w:cs="Arial"/>
          <w:b/>
          <w:bCs/>
        </w:rPr>
        <w:t>:</w:t>
      </w:r>
      <w:r w:rsidR="003759F8">
        <w:rPr>
          <w:rFonts w:ascii="Arial" w:hAnsi="Arial" w:cs="Arial"/>
          <w:b/>
          <w:bCs/>
        </w:rPr>
        <w:t xml:space="preserve"> </w:t>
      </w:r>
      <w:r w:rsidR="00C51E36" w:rsidRPr="00C53568">
        <w:rPr>
          <w:rFonts w:ascii="Arial" w:hAnsi="Arial" w:cs="Arial"/>
          <w:b/>
          <w:bCs/>
        </w:rPr>
        <w:t>Herstellung und Li</w:t>
      </w:r>
      <w:r w:rsidR="00C51E36">
        <w:rPr>
          <w:rFonts w:ascii="Arial" w:hAnsi="Arial" w:cs="Arial"/>
          <w:b/>
          <w:bCs/>
        </w:rPr>
        <w:t xml:space="preserve">eferung </w:t>
      </w:r>
      <w:r w:rsidR="003759F8">
        <w:rPr>
          <w:rFonts w:ascii="Arial" w:hAnsi="Arial" w:cs="Arial"/>
          <w:b/>
          <w:bCs/>
        </w:rPr>
        <w:t>(</w:t>
      </w:r>
      <w:r w:rsidR="00C51E36">
        <w:rPr>
          <w:rFonts w:ascii="Arial" w:hAnsi="Arial" w:cs="Arial"/>
          <w:b/>
          <w:bCs/>
        </w:rPr>
        <w:t>3</w:t>
      </w:r>
      <w:r w:rsidR="003759F8">
        <w:rPr>
          <w:rFonts w:ascii="Arial" w:hAnsi="Arial" w:cs="Arial"/>
          <w:b/>
          <w:bCs/>
        </w:rPr>
        <w:t>. A-Referenz)</w:t>
      </w:r>
    </w:p>
    <w:p w14:paraId="1210CC69" w14:textId="77777777" w:rsidR="00C70806" w:rsidRPr="00817519" w:rsidRDefault="00C70806" w:rsidP="00817519">
      <w:pPr>
        <w:pStyle w:val="Textkrper"/>
        <w:spacing w:before="0" w:after="0" w:line="360" w:lineRule="auto"/>
        <w:rPr>
          <w:rFonts w:ascii="Arial" w:hAnsi="Arial" w:cs="Arial"/>
          <w:iCs/>
          <w:szCs w:val="22"/>
        </w:rPr>
      </w:pPr>
    </w:p>
    <w:tbl>
      <w:tblPr>
        <w:tblW w:w="934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4465"/>
        <w:gridCol w:w="4880"/>
      </w:tblGrid>
      <w:tr w:rsidR="00EA2C7C" w:rsidRPr="006E5630" w14:paraId="2C84BA0E" w14:textId="77777777" w:rsidTr="002864AF">
        <w:trPr>
          <w:cantSplit/>
          <w:trHeight w:val="399"/>
        </w:trPr>
        <w:tc>
          <w:tcPr>
            <w:tcW w:w="4465" w:type="dxa"/>
            <w:tcBorders>
              <w:top w:val="single" w:sz="4" w:space="0" w:color="auto"/>
              <w:left w:val="single" w:sz="4" w:space="0" w:color="auto"/>
              <w:bottom w:val="single" w:sz="4" w:space="0" w:color="auto"/>
              <w:right w:val="single" w:sz="4" w:space="0" w:color="auto"/>
            </w:tcBorders>
          </w:tcPr>
          <w:p w14:paraId="6E34C3AB" w14:textId="77777777" w:rsidR="00EA2C7C" w:rsidRPr="006E5630" w:rsidRDefault="00EA2C7C" w:rsidP="00EA2C7C">
            <w:pPr>
              <w:numPr>
                <w:ilvl w:val="0"/>
                <w:numId w:val="25"/>
              </w:numPr>
              <w:spacing w:line="360" w:lineRule="auto"/>
              <w:ind w:left="454" w:hanging="454"/>
              <w:jc w:val="left"/>
              <w:rPr>
                <w:rFonts w:ascii="Arial Narrow" w:hAnsi="Arial Narrow" w:cs="Arial"/>
                <w:b/>
                <w:bCs/>
                <w:szCs w:val="22"/>
              </w:rPr>
            </w:pPr>
            <w:r w:rsidRPr="006E5630">
              <w:rPr>
                <w:rFonts w:ascii="Arial Narrow" w:hAnsi="Arial Narrow" w:cs="Arial"/>
                <w:b/>
                <w:bCs/>
                <w:szCs w:val="22"/>
              </w:rPr>
              <w:t>Nummer der Referenz</w:t>
            </w:r>
          </w:p>
        </w:tc>
        <w:tc>
          <w:tcPr>
            <w:tcW w:w="4880" w:type="dxa"/>
            <w:tcBorders>
              <w:top w:val="single" w:sz="4" w:space="0" w:color="auto"/>
              <w:left w:val="single" w:sz="4" w:space="0" w:color="auto"/>
              <w:bottom w:val="single" w:sz="4" w:space="0" w:color="auto"/>
              <w:right w:val="single" w:sz="4" w:space="0" w:color="auto"/>
            </w:tcBorders>
          </w:tcPr>
          <w:p w14:paraId="794378F8" w14:textId="77777777" w:rsidR="00EA2C7C" w:rsidRPr="006E5630" w:rsidRDefault="003E6A1A" w:rsidP="002864AF">
            <w:pPr>
              <w:spacing w:line="360" w:lineRule="auto"/>
              <w:rPr>
                <w:rFonts w:ascii="Arial Narrow" w:hAnsi="Arial Narrow"/>
                <w:szCs w:val="22"/>
              </w:rPr>
            </w:pPr>
            <w:sdt>
              <w:sdtPr>
                <w:rPr>
                  <w:rFonts w:ascii="Arial Narrow" w:hAnsi="Arial Narrow"/>
                </w:rPr>
                <w:id w:val="1478022585"/>
                <w:placeholder>
                  <w:docPart w:val="38AA6E4C87E640E8B9E06330FD644511"/>
                </w:placeholder>
                <w:showingPlcHdr/>
              </w:sdtPr>
              <w:sdtEndPr/>
              <w:sdtContent>
                <w:r w:rsidR="00EA2C7C" w:rsidRPr="006E5630">
                  <w:rPr>
                    <w:rFonts w:ascii="Arial Narrow" w:hAnsi="Arial Narrow"/>
                  </w:rPr>
                  <w:t>Klicken Sie hier, um Text einzugeben.</w:t>
                </w:r>
              </w:sdtContent>
            </w:sdt>
          </w:p>
        </w:tc>
      </w:tr>
      <w:tr w:rsidR="00EA2C7C" w:rsidRPr="006E5630" w14:paraId="24B05AAC" w14:textId="77777777" w:rsidTr="002864AF">
        <w:trPr>
          <w:cantSplit/>
          <w:trHeight w:val="399"/>
        </w:trPr>
        <w:tc>
          <w:tcPr>
            <w:tcW w:w="4465" w:type="dxa"/>
            <w:tcBorders>
              <w:top w:val="single" w:sz="4" w:space="0" w:color="auto"/>
              <w:left w:val="single" w:sz="4" w:space="0" w:color="auto"/>
              <w:bottom w:val="single" w:sz="4" w:space="0" w:color="auto"/>
              <w:right w:val="single" w:sz="4" w:space="0" w:color="auto"/>
            </w:tcBorders>
          </w:tcPr>
          <w:p w14:paraId="7AE27D94" w14:textId="77777777" w:rsidR="00EA2C7C" w:rsidRPr="006E5630" w:rsidRDefault="00EA2C7C" w:rsidP="00EA2C7C">
            <w:pPr>
              <w:numPr>
                <w:ilvl w:val="0"/>
                <w:numId w:val="25"/>
              </w:numPr>
              <w:spacing w:line="360" w:lineRule="auto"/>
              <w:ind w:left="454" w:hanging="454"/>
              <w:jc w:val="left"/>
              <w:rPr>
                <w:rFonts w:ascii="Arial Narrow" w:hAnsi="Arial Narrow" w:cs="Arial"/>
                <w:b/>
                <w:bCs/>
                <w:szCs w:val="22"/>
              </w:rPr>
            </w:pPr>
            <w:r w:rsidRPr="006E5630">
              <w:rPr>
                <w:rFonts w:ascii="Arial Narrow" w:hAnsi="Arial Narrow" w:cs="Arial"/>
                <w:b/>
                <w:bCs/>
                <w:szCs w:val="22"/>
              </w:rPr>
              <w:t xml:space="preserve">Name des Unternehmens, </w:t>
            </w:r>
            <w:r>
              <w:rPr>
                <w:rFonts w:ascii="Arial Narrow" w:hAnsi="Arial Narrow" w:cs="Arial"/>
                <w:b/>
                <w:bCs/>
                <w:szCs w:val="22"/>
              </w:rPr>
              <w:t>das</w:t>
            </w:r>
            <w:r w:rsidRPr="006E5630">
              <w:rPr>
                <w:rFonts w:ascii="Arial Narrow" w:hAnsi="Arial Narrow" w:cs="Arial"/>
                <w:b/>
                <w:bCs/>
                <w:szCs w:val="22"/>
              </w:rPr>
              <w:t xml:space="preserve"> die Referenz erbracht hat</w:t>
            </w:r>
          </w:p>
        </w:tc>
        <w:tc>
          <w:tcPr>
            <w:tcW w:w="4880" w:type="dxa"/>
            <w:tcBorders>
              <w:top w:val="single" w:sz="4" w:space="0" w:color="auto"/>
              <w:left w:val="single" w:sz="4" w:space="0" w:color="auto"/>
              <w:bottom w:val="single" w:sz="4" w:space="0" w:color="auto"/>
              <w:right w:val="single" w:sz="4" w:space="0" w:color="auto"/>
            </w:tcBorders>
          </w:tcPr>
          <w:p w14:paraId="5DF89671" w14:textId="77777777" w:rsidR="00EA2C7C" w:rsidRPr="006E5630" w:rsidRDefault="003E6A1A" w:rsidP="002864AF">
            <w:pPr>
              <w:spacing w:line="360" w:lineRule="auto"/>
              <w:rPr>
                <w:rFonts w:ascii="Arial Narrow" w:hAnsi="Arial Narrow"/>
                <w:szCs w:val="22"/>
              </w:rPr>
            </w:pPr>
            <w:sdt>
              <w:sdtPr>
                <w:rPr>
                  <w:rFonts w:ascii="Arial Narrow" w:hAnsi="Arial Narrow"/>
                </w:rPr>
                <w:id w:val="-1771611848"/>
                <w:placeholder>
                  <w:docPart w:val="CF0DE3AB0D5246B2B8896F08348282A0"/>
                </w:placeholder>
                <w:showingPlcHdr/>
              </w:sdtPr>
              <w:sdtEndPr/>
              <w:sdtContent>
                <w:r w:rsidR="00EA2C7C" w:rsidRPr="006E5630">
                  <w:rPr>
                    <w:rFonts w:ascii="Arial Narrow" w:hAnsi="Arial Narrow"/>
                  </w:rPr>
                  <w:t>Klicken Sie hier, um Text einzugeben.</w:t>
                </w:r>
              </w:sdtContent>
            </w:sdt>
          </w:p>
        </w:tc>
      </w:tr>
      <w:tr w:rsidR="00EA2C7C" w:rsidRPr="006E5630" w14:paraId="499F7395" w14:textId="77777777" w:rsidTr="002864AF">
        <w:trPr>
          <w:cantSplit/>
          <w:trHeight w:val="399"/>
        </w:trPr>
        <w:tc>
          <w:tcPr>
            <w:tcW w:w="4465" w:type="dxa"/>
            <w:tcBorders>
              <w:top w:val="single" w:sz="4" w:space="0" w:color="auto"/>
              <w:left w:val="single" w:sz="4" w:space="0" w:color="auto"/>
              <w:bottom w:val="single" w:sz="4" w:space="0" w:color="auto"/>
              <w:right w:val="single" w:sz="4" w:space="0" w:color="auto"/>
            </w:tcBorders>
            <w:hideMark/>
          </w:tcPr>
          <w:p w14:paraId="1C93485C" w14:textId="77777777" w:rsidR="00EA2C7C" w:rsidRPr="006E5630" w:rsidRDefault="00EA2C7C" w:rsidP="00EA2C7C">
            <w:pPr>
              <w:numPr>
                <w:ilvl w:val="0"/>
                <w:numId w:val="25"/>
              </w:numPr>
              <w:spacing w:line="360" w:lineRule="auto"/>
              <w:ind w:left="454" w:hanging="454"/>
              <w:jc w:val="left"/>
              <w:rPr>
                <w:rFonts w:ascii="Arial Narrow" w:hAnsi="Arial Narrow" w:cs="Arial"/>
                <w:b/>
                <w:bCs/>
                <w:szCs w:val="22"/>
              </w:rPr>
            </w:pPr>
            <w:r w:rsidRPr="006E5630">
              <w:rPr>
                <w:rFonts w:ascii="Arial Narrow" w:hAnsi="Arial Narrow" w:cs="Arial"/>
                <w:b/>
                <w:bCs/>
                <w:szCs w:val="22"/>
              </w:rPr>
              <w:t>Referenzauftraggeber (Name, Anschrift)</w:t>
            </w:r>
          </w:p>
        </w:tc>
        <w:tc>
          <w:tcPr>
            <w:tcW w:w="4880" w:type="dxa"/>
            <w:tcBorders>
              <w:top w:val="single" w:sz="4" w:space="0" w:color="auto"/>
              <w:left w:val="single" w:sz="4" w:space="0" w:color="auto"/>
              <w:bottom w:val="single" w:sz="4" w:space="0" w:color="auto"/>
              <w:right w:val="single" w:sz="4" w:space="0" w:color="auto"/>
            </w:tcBorders>
            <w:hideMark/>
          </w:tcPr>
          <w:p w14:paraId="594BBD06" w14:textId="77777777" w:rsidR="00EA2C7C" w:rsidRPr="006E5630" w:rsidRDefault="003E6A1A" w:rsidP="002864AF">
            <w:pPr>
              <w:spacing w:line="360" w:lineRule="auto"/>
              <w:rPr>
                <w:rFonts w:ascii="Arial Narrow" w:hAnsi="Arial Narrow"/>
                <w:szCs w:val="22"/>
              </w:rPr>
            </w:pPr>
            <w:sdt>
              <w:sdtPr>
                <w:rPr>
                  <w:rFonts w:ascii="Arial Narrow" w:hAnsi="Arial Narrow"/>
                </w:rPr>
                <w:id w:val="237753393"/>
                <w:placeholder>
                  <w:docPart w:val="4D411A1B41F74B379CA285A16DA85CAD"/>
                </w:placeholder>
                <w:showingPlcHdr/>
              </w:sdtPr>
              <w:sdtEndPr/>
              <w:sdtContent>
                <w:r w:rsidR="00EA2C7C" w:rsidRPr="006E5630">
                  <w:rPr>
                    <w:rFonts w:ascii="Arial Narrow" w:hAnsi="Arial Narrow"/>
                  </w:rPr>
                  <w:t>Klicken Sie hier, um Text einzugeben.</w:t>
                </w:r>
              </w:sdtContent>
            </w:sdt>
          </w:p>
        </w:tc>
      </w:tr>
      <w:tr w:rsidR="00EA2C7C" w:rsidRPr="006E5630" w14:paraId="6C7D5D49" w14:textId="77777777" w:rsidTr="002864AF">
        <w:trPr>
          <w:cantSplit/>
          <w:trHeight w:val="399"/>
        </w:trPr>
        <w:tc>
          <w:tcPr>
            <w:tcW w:w="4465" w:type="dxa"/>
            <w:tcBorders>
              <w:top w:val="single" w:sz="4" w:space="0" w:color="auto"/>
              <w:left w:val="single" w:sz="4" w:space="0" w:color="auto"/>
              <w:bottom w:val="single" w:sz="4" w:space="0" w:color="auto"/>
              <w:right w:val="single" w:sz="4" w:space="0" w:color="auto"/>
            </w:tcBorders>
          </w:tcPr>
          <w:p w14:paraId="05220442" w14:textId="77777777" w:rsidR="00EA2C7C" w:rsidRPr="006E5630" w:rsidRDefault="00EA2C7C" w:rsidP="00EA2C7C">
            <w:pPr>
              <w:numPr>
                <w:ilvl w:val="0"/>
                <w:numId w:val="25"/>
              </w:numPr>
              <w:spacing w:line="360" w:lineRule="auto"/>
              <w:ind w:left="454" w:hanging="454"/>
              <w:jc w:val="left"/>
              <w:rPr>
                <w:rFonts w:ascii="Arial Narrow" w:hAnsi="Arial Narrow" w:cs="Arial"/>
                <w:b/>
                <w:bCs/>
                <w:szCs w:val="22"/>
              </w:rPr>
            </w:pPr>
            <w:r w:rsidRPr="006E5630">
              <w:rPr>
                <w:rFonts w:ascii="Arial Narrow" w:hAnsi="Arial Narrow" w:cs="Arial"/>
                <w:b/>
                <w:bCs/>
                <w:szCs w:val="22"/>
              </w:rPr>
              <w:t>Bezeichnung des Auftragnehmers in dem Projekt und/oder Name des Konsortiums oder Bietergemeinschaft</w:t>
            </w:r>
          </w:p>
        </w:tc>
        <w:tc>
          <w:tcPr>
            <w:tcW w:w="4880" w:type="dxa"/>
            <w:tcBorders>
              <w:top w:val="single" w:sz="4" w:space="0" w:color="auto"/>
              <w:left w:val="single" w:sz="4" w:space="0" w:color="auto"/>
              <w:bottom w:val="single" w:sz="4" w:space="0" w:color="auto"/>
              <w:right w:val="single" w:sz="4" w:space="0" w:color="auto"/>
            </w:tcBorders>
          </w:tcPr>
          <w:p w14:paraId="050A0563" w14:textId="77777777" w:rsidR="00EA2C7C" w:rsidRPr="006E5630" w:rsidRDefault="003E6A1A" w:rsidP="002864AF">
            <w:pPr>
              <w:spacing w:line="360" w:lineRule="auto"/>
              <w:rPr>
                <w:rFonts w:ascii="Arial Narrow" w:hAnsi="Arial Narrow"/>
                <w:szCs w:val="22"/>
              </w:rPr>
            </w:pPr>
            <w:sdt>
              <w:sdtPr>
                <w:rPr>
                  <w:rFonts w:ascii="Arial Narrow" w:hAnsi="Arial Narrow"/>
                </w:rPr>
                <w:id w:val="-874381075"/>
                <w:placeholder>
                  <w:docPart w:val="7F730451CF5744F390E1BBFA83F4B41A"/>
                </w:placeholder>
                <w:showingPlcHdr/>
              </w:sdtPr>
              <w:sdtEndPr/>
              <w:sdtContent>
                <w:r w:rsidR="00EA2C7C" w:rsidRPr="006E5630">
                  <w:rPr>
                    <w:rFonts w:ascii="Arial Narrow" w:hAnsi="Arial Narrow"/>
                  </w:rPr>
                  <w:t>Klicken Sie hier, um Text einzugeben.</w:t>
                </w:r>
              </w:sdtContent>
            </w:sdt>
          </w:p>
        </w:tc>
      </w:tr>
      <w:tr w:rsidR="00EA2C7C" w:rsidRPr="006E5630" w14:paraId="37BF2F83" w14:textId="77777777" w:rsidTr="002864AF">
        <w:trPr>
          <w:cantSplit/>
          <w:trHeight w:val="399"/>
        </w:trPr>
        <w:tc>
          <w:tcPr>
            <w:tcW w:w="4465" w:type="dxa"/>
            <w:tcBorders>
              <w:top w:val="single" w:sz="4" w:space="0" w:color="auto"/>
              <w:left w:val="single" w:sz="4" w:space="0" w:color="auto"/>
              <w:bottom w:val="single" w:sz="4" w:space="0" w:color="auto"/>
              <w:right w:val="single" w:sz="4" w:space="0" w:color="auto"/>
            </w:tcBorders>
          </w:tcPr>
          <w:p w14:paraId="2070ADCF" w14:textId="77777777" w:rsidR="00EA2C7C" w:rsidRPr="006E5630" w:rsidRDefault="00EA2C7C" w:rsidP="00EA2C7C">
            <w:pPr>
              <w:numPr>
                <w:ilvl w:val="0"/>
                <w:numId w:val="25"/>
              </w:numPr>
              <w:spacing w:line="360" w:lineRule="auto"/>
              <w:ind w:left="454" w:hanging="454"/>
              <w:jc w:val="left"/>
              <w:rPr>
                <w:rFonts w:ascii="Arial Narrow" w:hAnsi="Arial Narrow" w:cs="Arial"/>
                <w:b/>
                <w:bCs/>
                <w:szCs w:val="22"/>
              </w:rPr>
            </w:pPr>
            <w:r w:rsidRPr="006E5630">
              <w:rPr>
                <w:rFonts w:ascii="Arial Narrow" w:hAnsi="Arial Narrow" w:cs="Arial"/>
                <w:b/>
                <w:bCs/>
                <w:szCs w:val="22"/>
              </w:rPr>
              <w:t>Für Bewerbergemeinschaften: Namen des Mitglieds der Bewerbergemeinschaft, das referenzierte Leistung erbracht hat</w:t>
            </w:r>
          </w:p>
        </w:tc>
        <w:tc>
          <w:tcPr>
            <w:tcW w:w="4880" w:type="dxa"/>
            <w:tcBorders>
              <w:top w:val="single" w:sz="4" w:space="0" w:color="auto"/>
              <w:left w:val="single" w:sz="4" w:space="0" w:color="auto"/>
              <w:bottom w:val="single" w:sz="4" w:space="0" w:color="auto"/>
              <w:right w:val="single" w:sz="4" w:space="0" w:color="auto"/>
            </w:tcBorders>
          </w:tcPr>
          <w:p w14:paraId="1DC8B472" w14:textId="77777777" w:rsidR="00EA2C7C" w:rsidRPr="006E5630" w:rsidRDefault="003E6A1A" w:rsidP="002864AF">
            <w:pPr>
              <w:spacing w:line="360" w:lineRule="auto"/>
              <w:rPr>
                <w:rFonts w:ascii="Arial Narrow" w:hAnsi="Arial Narrow"/>
                <w:szCs w:val="22"/>
              </w:rPr>
            </w:pPr>
            <w:sdt>
              <w:sdtPr>
                <w:rPr>
                  <w:rFonts w:ascii="Arial Narrow" w:hAnsi="Arial Narrow"/>
                </w:rPr>
                <w:id w:val="-546827513"/>
                <w:placeholder>
                  <w:docPart w:val="C7A4E0343EEC497AB8E9EC921D313A0B"/>
                </w:placeholder>
                <w:showingPlcHdr/>
              </w:sdtPr>
              <w:sdtEndPr/>
              <w:sdtContent>
                <w:r w:rsidR="00EA2C7C" w:rsidRPr="006E5630">
                  <w:rPr>
                    <w:rFonts w:ascii="Arial Narrow" w:hAnsi="Arial Narrow"/>
                  </w:rPr>
                  <w:t>Klicken Sie hier, um Text einzugeben.</w:t>
                </w:r>
              </w:sdtContent>
            </w:sdt>
          </w:p>
        </w:tc>
      </w:tr>
      <w:tr w:rsidR="00C504AE" w:rsidRPr="006E5630" w14:paraId="1084888F" w14:textId="77777777" w:rsidTr="0009057C">
        <w:trPr>
          <w:cantSplit/>
          <w:trHeight w:val="399"/>
        </w:trPr>
        <w:tc>
          <w:tcPr>
            <w:tcW w:w="4465" w:type="dxa"/>
            <w:tcBorders>
              <w:top w:val="single" w:sz="4" w:space="0" w:color="auto"/>
              <w:left w:val="single" w:sz="4" w:space="0" w:color="auto"/>
              <w:bottom w:val="single" w:sz="4" w:space="0" w:color="auto"/>
              <w:right w:val="single" w:sz="4" w:space="0" w:color="auto"/>
            </w:tcBorders>
          </w:tcPr>
          <w:p w14:paraId="54C08003" w14:textId="77777777" w:rsidR="00C504AE" w:rsidRPr="006E5630" w:rsidRDefault="00C504AE" w:rsidP="00B54798">
            <w:pPr>
              <w:numPr>
                <w:ilvl w:val="0"/>
                <w:numId w:val="25"/>
              </w:numPr>
              <w:spacing w:line="360" w:lineRule="auto"/>
              <w:ind w:left="454" w:hanging="454"/>
              <w:jc w:val="left"/>
              <w:rPr>
                <w:rFonts w:ascii="Arial Narrow" w:hAnsi="Arial Narrow" w:cs="Arial"/>
                <w:b/>
                <w:bCs/>
                <w:szCs w:val="22"/>
              </w:rPr>
            </w:pPr>
            <w:r w:rsidRPr="006E5630">
              <w:rPr>
                <w:rFonts w:ascii="Arial Narrow" w:hAnsi="Arial Narrow" w:cs="Arial"/>
                <w:b/>
                <w:bCs/>
                <w:szCs w:val="22"/>
              </w:rPr>
              <w:t xml:space="preserve">Anzahl der beauftragten </w:t>
            </w:r>
            <w:r>
              <w:rPr>
                <w:rFonts w:ascii="Arial Narrow" w:hAnsi="Arial Narrow" w:cs="Arial"/>
                <w:b/>
                <w:bCs/>
                <w:szCs w:val="22"/>
              </w:rPr>
              <w:t>Elektrobusse mit über 12 Meter (m) Länge</w:t>
            </w:r>
          </w:p>
        </w:tc>
        <w:tc>
          <w:tcPr>
            <w:tcW w:w="4880" w:type="dxa"/>
            <w:tcBorders>
              <w:top w:val="single" w:sz="4" w:space="0" w:color="auto"/>
              <w:left w:val="single" w:sz="4" w:space="0" w:color="auto"/>
              <w:bottom w:val="single" w:sz="4" w:space="0" w:color="auto"/>
              <w:right w:val="single" w:sz="4" w:space="0" w:color="auto"/>
            </w:tcBorders>
          </w:tcPr>
          <w:p w14:paraId="77FBC369" w14:textId="77777777" w:rsidR="00C504AE" w:rsidRPr="006E5630" w:rsidRDefault="003E6A1A" w:rsidP="0009057C">
            <w:pPr>
              <w:spacing w:line="360" w:lineRule="auto"/>
              <w:rPr>
                <w:rFonts w:ascii="Arial Narrow" w:hAnsi="Arial Narrow"/>
                <w:szCs w:val="22"/>
              </w:rPr>
            </w:pPr>
            <w:sdt>
              <w:sdtPr>
                <w:rPr>
                  <w:rFonts w:ascii="Arial Narrow" w:hAnsi="Arial Narrow"/>
                </w:rPr>
                <w:id w:val="-678581432"/>
                <w:placeholder>
                  <w:docPart w:val="C7C4AB1E6D0649CF94BE640771A03A50"/>
                </w:placeholder>
              </w:sdtPr>
              <w:sdtEndPr/>
              <w:sdtContent>
                <w:sdt>
                  <w:sdtPr>
                    <w:rPr>
                      <w:rFonts w:ascii="Arial Narrow" w:hAnsi="Arial Narrow"/>
                    </w:rPr>
                    <w:id w:val="1346375326"/>
                    <w:placeholder>
                      <w:docPart w:val="12AF59388BFF4A52A49001D1F2F62BB7"/>
                    </w:placeholder>
                    <w:showingPlcHdr/>
                  </w:sdtPr>
                  <w:sdtEndPr/>
                  <w:sdtContent>
                    <w:r w:rsidR="00C504AE" w:rsidRPr="006E5630">
                      <w:rPr>
                        <w:rFonts w:ascii="Arial Narrow" w:hAnsi="Arial Narrow"/>
                      </w:rPr>
                      <w:t>Klicken Sie hier, um Text einzugeben.</w:t>
                    </w:r>
                  </w:sdtContent>
                </w:sdt>
              </w:sdtContent>
            </w:sdt>
          </w:p>
        </w:tc>
      </w:tr>
      <w:tr w:rsidR="00C504AE" w:rsidRPr="006E5630" w14:paraId="6D95F107" w14:textId="77777777" w:rsidTr="0009057C">
        <w:trPr>
          <w:cantSplit/>
          <w:trHeight w:val="399"/>
        </w:trPr>
        <w:tc>
          <w:tcPr>
            <w:tcW w:w="4465" w:type="dxa"/>
            <w:tcBorders>
              <w:top w:val="single" w:sz="4" w:space="0" w:color="auto"/>
              <w:left w:val="single" w:sz="4" w:space="0" w:color="auto"/>
              <w:bottom w:val="single" w:sz="4" w:space="0" w:color="auto"/>
              <w:right w:val="single" w:sz="4" w:space="0" w:color="auto"/>
            </w:tcBorders>
          </w:tcPr>
          <w:p w14:paraId="4777A1B4" w14:textId="77777777" w:rsidR="00C504AE" w:rsidRPr="006E5630" w:rsidRDefault="00C504AE" w:rsidP="00B54798">
            <w:pPr>
              <w:numPr>
                <w:ilvl w:val="0"/>
                <w:numId w:val="25"/>
              </w:numPr>
              <w:spacing w:line="360" w:lineRule="auto"/>
              <w:ind w:left="454" w:hanging="454"/>
              <w:jc w:val="left"/>
              <w:rPr>
                <w:rFonts w:ascii="Arial Narrow" w:hAnsi="Arial Narrow" w:cs="Arial"/>
                <w:b/>
                <w:bCs/>
                <w:szCs w:val="22"/>
              </w:rPr>
            </w:pPr>
            <w:r w:rsidRPr="00707CF9">
              <w:rPr>
                <w:rFonts w:ascii="Arial Narrow" w:hAnsi="Arial Narrow" w:cs="Arial"/>
                <w:b/>
                <w:bCs/>
                <w:szCs w:val="22"/>
              </w:rPr>
              <w:t>Anzahl der gelieferten und für den Einsatz im Fahrgastverkehr in Betrieb genommenen Elektrobusse mit über 12 Meter (m) Länge zum Zeitpunkt der Veröffentlichung der Auftragsbekanntmachung zu diesem Vergabeverfahren im Supplement des Amtsblattes der Europäischen Union.</w:t>
            </w:r>
          </w:p>
        </w:tc>
        <w:tc>
          <w:tcPr>
            <w:tcW w:w="4880" w:type="dxa"/>
            <w:tcBorders>
              <w:top w:val="single" w:sz="4" w:space="0" w:color="auto"/>
              <w:left w:val="single" w:sz="4" w:space="0" w:color="auto"/>
              <w:bottom w:val="single" w:sz="4" w:space="0" w:color="auto"/>
              <w:right w:val="single" w:sz="4" w:space="0" w:color="auto"/>
            </w:tcBorders>
          </w:tcPr>
          <w:p w14:paraId="5383425E" w14:textId="77777777" w:rsidR="00C504AE" w:rsidRDefault="003E6A1A" w:rsidP="0009057C">
            <w:pPr>
              <w:spacing w:line="360" w:lineRule="auto"/>
              <w:rPr>
                <w:rFonts w:ascii="Arial Narrow" w:hAnsi="Arial Narrow"/>
              </w:rPr>
            </w:pPr>
            <w:sdt>
              <w:sdtPr>
                <w:rPr>
                  <w:rFonts w:ascii="Arial Narrow" w:hAnsi="Arial Narrow"/>
                </w:rPr>
                <w:id w:val="261650712"/>
                <w:placeholder>
                  <w:docPart w:val="FAA60001069145499822A1C438F6A327"/>
                </w:placeholder>
                <w:showingPlcHdr/>
              </w:sdtPr>
              <w:sdtEndPr/>
              <w:sdtContent>
                <w:r w:rsidR="00C504AE" w:rsidRPr="006E5630">
                  <w:rPr>
                    <w:rFonts w:ascii="Arial Narrow" w:hAnsi="Arial Narrow"/>
                  </w:rPr>
                  <w:t>Klicken Sie hier, um Text einzugeben.</w:t>
                </w:r>
              </w:sdtContent>
            </w:sdt>
          </w:p>
        </w:tc>
      </w:tr>
      <w:tr w:rsidR="00C504AE" w:rsidRPr="006E5630" w14:paraId="0674E89B" w14:textId="77777777" w:rsidTr="0009057C">
        <w:trPr>
          <w:cantSplit/>
          <w:trHeight w:val="399"/>
        </w:trPr>
        <w:tc>
          <w:tcPr>
            <w:tcW w:w="4465" w:type="dxa"/>
            <w:tcBorders>
              <w:top w:val="single" w:sz="4" w:space="0" w:color="auto"/>
              <w:left w:val="single" w:sz="4" w:space="0" w:color="auto"/>
              <w:bottom w:val="single" w:sz="4" w:space="0" w:color="auto"/>
              <w:right w:val="single" w:sz="4" w:space="0" w:color="auto"/>
            </w:tcBorders>
          </w:tcPr>
          <w:p w14:paraId="2C4C946D" w14:textId="77777777" w:rsidR="00C504AE" w:rsidRPr="006E5630" w:rsidRDefault="00C504AE" w:rsidP="00B54798">
            <w:pPr>
              <w:numPr>
                <w:ilvl w:val="0"/>
                <w:numId w:val="25"/>
              </w:numPr>
              <w:spacing w:line="360" w:lineRule="auto"/>
              <w:ind w:left="454" w:hanging="454"/>
              <w:jc w:val="left"/>
              <w:rPr>
                <w:rFonts w:ascii="Arial Narrow" w:hAnsi="Arial Narrow" w:cs="Arial"/>
                <w:b/>
                <w:bCs/>
                <w:szCs w:val="22"/>
              </w:rPr>
            </w:pPr>
            <w:r w:rsidRPr="00C504AE">
              <w:rPr>
                <w:rFonts w:ascii="Arial Narrow" w:hAnsi="Arial Narrow" w:cs="Arial"/>
                <w:b/>
                <w:bCs/>
                <w:szCs w:val="22"/>
              </w:rPr>
              <w:t>Anzahl der beauftragten Elektrogelenkbusse mit über 18 Meter (m) Länge</w:t>
            </w:r>
          </w:p>
        </w:tc>
        <w:tc>
          <w:tcPr>
            <w:tcW w:w="4880" w:type="dxa"/>
            <w:tcBorders>
              <w:top w:val="single" w:sz="4" w:space="0" w:color="auto"/>
              <w:left w:val="single" w:sz="4" w:space="0" w:color="auto"/>
              <w:bottom w:val="single" w:sz="4" w:space="0" w:color="auto"/>
              <w:right w:val="single" w:sz="4" w:space="0" w:color="auto"/>
            </w:tcBorders>
          </w:tcPr>
          <w:p w14:paraId="10E6EF3E" w14:textId="77777777" w:rsidR="00C504AE" w:rsidRDefault="003E6A1A" w:rsidP="0009057C">
            <w:pPr>
              <w:spacing w:line="360" w:lineRule="auto"/>
              <w:rPr>
                <w:rFonts w:ascii="Arial Narrow" w:hAnsi="Arial Narrow"/>
              </w:rPr>
            </w:pPr>
            <w:sdt>
              <w:sdtPr>
                <w:rPr>
                  <w:rFonts w:ascii="Arial Narrow" w:hAnsi="Arial Narrow"/>
                </w:rPr>
                <w:id w:val="-300846743"/>
                <w:placeholder>
                  <w:docPart w:val="1172C001A2424F458EF494ACD09BD8AE"/>
                </w:placeholder>
                <w:showingPlcHdr/>
              </w:sdtPr>
              <w:sdtEndPr/>
              <w:sdtContent>
                <w:r w:rsidR="00C504AE" w:rsidRPr="006E5630">
                  <w:rPr>
                    <w:rFonts w:ascii="Arial Narrow" w:hAnsi="Arial Narrow"/>
                  </w:rPr>
                  <w:t>Klicken Sie hier, um Text einzugeben.</w:t>
                </w:r>
              </w:sdtContent>
            </w:sdt>
          </w:p>
        </w:tc>
      </w:tr>
      <w:tr w:rsidR="00C504AE" w:rsidRPr="006E5630" w14:paraId="0BA4007A" w14:textId="77777777" w:rsidTr="0009057C">
        <w:trPr>
          <w:cantSplit/>
          <w:trHeight w:val="399"/>
        </w:trPr>
        <w:tc>
          <w:tcPr>
            <w:tcW w:w="4465" w:type="dxa"/>
            <w:tcBorders>
              <w:top w:val="single" w:sz="4" w:space="0" w:color="auto"/>
              <w:left w:val="single" w:sz="4" w:space="0" w:color="auto"/>
              <w:bottom w:val="single" w:sz="4" w:space="0" w:color="auto"/>
              <w:right w:val="single" w:sz="4" w:space="0" w:color="auto"/>
            </w:tcBorders>
          </w:tcPr>
          <w:p w14:paraId="4E0C35EF" w14:textId="77777777" w:rsidR="00C504AE" w:rsidRPr="006E5630" w:rsidRDefault="00C504AE" w:rsidP="00B54798">
            <w:pPr>
              <w:numPr>
                <w:ilvl w:val="0"/>
                <w:numId w:val="25"/>
              </w:numPr>
              <w:spacing w:line="360" w:lineRule="auto"/>
              <w:ind w:left="454" w:hanging="454"/>
              <w:jc w:val="left"/>
              <w:rPr>
                <w:rFonts w:ascii="Arial Narrow" w:hAnsi="Arial Narrow" w:cs="Arial"/>
                <w:b/>
                <w:bCs/>
                <w:szCs w:val="22"/>
              </w:rPr>
            </w:pPr>
            <w:r w:rsidRPr="00C504AE">
              <w:rPr>
                <w:rFonts w:ascii="Arial Narrow" w:hAnsi="Arial Narrow" w:cs="Arial"/>
                <w:b/>
                <w:bCs/>
                <w:szCs w:val="22"/>
              </w:rPr>
              <w:t>Anzahl der gelieferten und für den Einsatz im Fahrgastverkehr in Betrieb genommenen Elektrogelenkbusse mit über 18 Meter (m) Länge zum Zeitpunkt der Veröffentlichung der Auftragsbekanntmachung zu diesem Vergabeverfahren im Supplement des Amtsblattes der Europäischen Union.</w:t>
            </w:r>
          </w:p>
        </w:tc>
        <w:tc>
          <w:tcPr>
            <w:tcW w:w="4880" w:type="dxa"/>
            <w:tcBorders>
              <w:top w:val="single" w:sz="4" w:space="0" w:color="auto"/>
              <w:left w:val="single" w:sz="4" w:space="0" w:color="auto"/>
              <w:bottom w:val="single" w:sz="4" w:space="0" w:color="auto"/>
              <w:right w:val="single" w:sz="4" w:space="0" w:color="auto"/>
            </w:tcBorders>
          </w:tcPr>
          <w:p w14:paraId="457DF16F" w14:textId="77777777" w:rsidR="00C504AE" w:rsidRDefault="003E6A1A" w:rsidP="0009057C">
            <w:pPr>
              <w:spacing w:line="360" w:lineRule="auto"/>
              <w:rPr>
                <w:rFonts w:ascii="Arial Narrow" w:hAnsi="Arial Narrow"/>
              </w:rPr>
            </w:pPr>
            <w:sdt>
              <w:sdtPr>
                <w:rPr>
                  <w:rFonts w:ascii="Arial Narrow" w:hAnsi="Arial Narrow"/>
                </w:rPr>
                <w:id w:val="641158709"/>
                <w:placeholder>
                  <w:docPart w:val="E4C9C1D6C45E4923A8AE73F952D05328"/>
                </w:placeholder>
                <w:showingPlcHdr/>
              </w:sdtPr>
              <w:sdtEndPr/>
              <w:sdtContent>
                <w:r w:rsidR="00C504AE" w:rsidRPr="006E5630">
                  <w:rPr>
                    <w:rFonts w:ascii="Arial Narrow" w:hAnsi="Arial Narrow"/>
                  </w:rPr>
                  <w:t>Klicken Sie hier, um Text einzugeben.</w:t>
                </w:r>
              </w:sdtContent>
            </w:sdt>
          </w:p>
        </w:tc>
      </w:tr>
      <w:tr w:rsidR="00EA2C7C" w:rsidRPr="006E5630" w14:paraId="3A394362" w14:textId="77777777" w:rsidTr="002864AF">
        <w:trPr>
          <w:cantSplit/>
          <w:trHeight w:val="399"/>
        </w:trPr>
        <w:tc>
          <w:tcPr>
            <w:tcW w:w="4465" w:type="dxa"/>
            <w:tcBorders>
              <w:top w:val="single" w:sz="4" w:space="0" w:color="auto"/>
              <w:left w:val="single" w:sz="4" w:space="0" w:color="auto"/>
              <w:bottom w:val="single" w:sz="4" w:space="0" w:color="auto"/>
              <w:right w:val="single" w:sz="4" w:space="0" w:color="auto"/>
            </w:tcBorders>
          </w:tcPr>
          <w:p w14:paraId="012AB034" w14:textId="53162778" w:rsidR="00EA2C7C" w:rsidRPr="006E5630" w:rsidRDefault="00EA2C7C" w:rsidP="00EA2C7C">
            <w:pPr>
              <w:numPr>
                <w:ilvl w:val="0"/>
                <w:numId w:val="25"/>
              </w:numPr>
              <w:spacing w:line="360" w:lineRule="auto"/>
              <w:ind w:left="454" w:hanging="454"/>
              <w:jc w:val="left"/>
              <w:rPr>
                <w:rFonts w:ascii="Arial Narrow" w:hAnsi="Arial Narrow" w:cs="Arial"/>
                <w:b/>
                <w:bCs/>
                <w:szCs w:val="22"/>
              </w:rPr>
            </w:pPr>
            <w:r>
              <w:rPr>
                <w:rFonts w:ascii="Arial Narrow" w:hAnsi="Arial Narrow" w:cs="Arial"/>
                <w:b/>
                <w:bCs/>
                <w:szCs w:val="22"/>
              </w:rPr>
              <w:t xml:space="preserve">Angaben zum </w:t>
            </w:r>
            <w:r w:rsidRPr="006E5630">
              <w:rPr>
                <w:rFonts w:ascii="Arial Narrow" w:hAnsi="Arial Narrow" w:cs="Arial"/>
                <w:b/>
                <w:bCs/>
                <w:szCs w:val="22"/>
              </w:rPr>
              <w:t>Leistungszeitraum  (ab Zuschlag</w:t>
            </w:r>
            <w:r>
              <w:rPr>
                <w:rFonts w:ascii="Arial Narrow" w:hAnsi="Arial Narrow" w:cs="Arial"/>
                <w:b/>
                <w:bCs/>
                <w:szCs w:val="22"/>
              </w:rPr>
              <w:t xml:space="preserve"> bzw. Beauftragung</w:t>
            </w:r>
            <w:r w:rsidRPr="006E5630">
              <w:rPr>
                <w:rFonts w:ascii="Arial Narrow" w:hAnsi="Arial Narrow" w:cs="Arial"/>
                <w:b/>
                <w:bCs/>
                <w:szCs w:val="22"/>
              </w:rPr>
              <w:t xml:space="preserve"> bis zur vertraglichen Abnahme des letzten Fahrzeugs)</w:t>
            </w:r>
          </w:p>
        </w:tc>
        <w:tc>
          <w:tcPr>
            <w:tcW w:w="4880" w:type="dxa"/>
            <w:tcBorders>
              <w:top w:val="single" w:sz="4" w:space="0" w:color="auto"/>
              <w:left w:val="single" w:sz="4" w:space="0" w:color="auto"/>
              <w:bottom w:val="single" w:sz="4" w:space="0" w:color="auto"/>
              <w:right w:val="single" w:sz="4" w:space="0" w:color="auto"/>
            </w:tcBorders>
          </w:tcPr>
          <w:p w14:paraId="5DB66B25" w14:textId="77777777" w:rsidR="00EA2C7C" w:rsidRPr="006E5630" w:rsidRDefault="00EA2C7C" w:rsidP="002864AF">
            <w:pPr>
              <w:spacing w:line="360" w:lineRule="auto"/>
              <w:rPr>
                <w:rFonts w:ascii="Arial Narrow" w:hAnsi="Arial Narrow" w:cs="Arial"/>
                <w:szCs w:val="22"/>
              </w:rPr>
            </w:pPr>
            <w:r w:rsidRPr="006E5630">
              <w:rPr>
                <w:rFonts w:ascii="Arial Narrow" w:hAnsi="Arial Narrow" w:cs="Arial"/>
                <w:szCs w:val="22"/>
              </w:rPr>
              <w:fldChar w:fldCharType="begin">
                <w:ffData>
                  <w:name w:val="Text6"/>
                  <w:enabled/>
                  <w:calcOnExit w:val="0"/>
                  <w:textInput/>
                </w:ffData>
              </w:fldChar>
            </w:r>
            <w:r w:rsidRPr="006E5630">
              <w:rPr>
                <w:rFonts w:ascii="Arial Narrow" w:hAnsi="Arial Narrow" w:cs="Arial"/>
                <w:szCs w:val="22"/>
              </w:rPr>
              <w:instrText xml:space="preserve"> FORMTEXT </w:instrText>
            </w:r>
            <w:r w:rsidRPr="006E5630">
              <w:rPr>
                <w:rFonts w:ascii="Arial Narrow" w:hAnsi="Arial Narrow" w:cs="Arial"/>
                <w:szCs w:val="22"/>
              </w:rPr>
            </w:r>
            <w:r w:rsidRPr="006E5630">
              <w:rPr>
                <w:rFonts w:ascii="Arial Narrow" w:hAnsi="Arial Narrow" w:cs="Arial"/>
                <w:szCs w:val="22"/>
              </w:rPr>
              <w:fldChar w:fldCharType="separate"/>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szCs w:val="22"/>
              </w:rPr>
              <w:fldChar w:fldCharType="end"/>
            </w:r>
            <w:r w:rsidRPr="006E5630">
              <w:rPr>
                <w:rFonts w:ascii="Arial Narrow" w:hAnsi="Arial Narrow" w:cs="Arial"/>
                <w:szCs w:val="22"/>
              </w:rPr>
              <w:t xml:space="preserve"> (Tag/Monat/Jahr) bis </w:t>
            </w:r>
            <w:r w:rsidRPr="006E5630">
              <w:rPr>
                <w:rFonts w:ascii="Arial Narrow" w:hAnsi="Arial Narrow" w:cs="Arial"/>
                <w:szCs w:val="22"/>
              </w:rPr>
              <w:fldChar w:fldCharType="begin">
                <w:ffData>
                  <w:name w:val="Text6"/>
                  <w:enabled/>
                  <w:calcOnExit w:val="0"/>
                  <w:textInput/>
                </w:ffData>
              </w:fldChar>
            </w:r>
            <w:r w:rsidRPr="006E5630">
              <w:rPr>
                <w:rFonts w:ascii="Arial Narrow" w:hAnsi="Arial Narrow" w:cs="Arial"/>
                <w:szCs w:val="22"/>
              </w:rPr>
              <w:instrText xml:space="preserve"> FORMTEXT </w:instrText>
            </w:r>
            <w:r w:rsidRPr="006E5630">
              <w:rPr>
                <w:rFonts w:ascii="Arial Narrow" w:hAnsi="Arial Narrow" w:cs="Arial"/>
                <w:szCs w:val="22"/>
              </w:rPr>
            </w:r>
            <w:r w:rsidRPr="006E5630">
              <w:rPr>
                <w:rFonts w:ascii="Arial Narrow" w:hAnsi="Arial Narrow" w:cs="Arial"/>
                <w:szCs w:val="22"/>
              </w:rPr>
              <w:fldChar w:fldCharType="separate"/>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noProof/>
                <w:szCs w:val="22"/>
              </w:rPr>
              <w:t> </w:t>
            </w:r>
            <w:r w:rsidRPr="006E5630">
              <w:rPr>
                <w:rFonts w:ascii="Arial Narrow" w:hAnsi="Arial Narrow" w:cs="Arial"/>
                <w:szCs w:val="22"/>
              </w:rPr>
              <w:fldChar w:fldCharType="end"/>
            </w:r>
            <w:r w:rsidRPr="006E5630">
              <w:rPr>
                <w:rFonts w:ascii="Arial Narrow" w:hAnsi="Arial Narrow" w:cs="Arial"/>
                <w:szCs w:val="22"/>
              </w:rPr>
              <w:t xml:space="preserve"> (Tag/Monat/Jahr)</w:t>
            </w:r>
          </w:p>
        </w:tc>
      </w:tr>
      <w:tr w:rsidR="00EA2C7C" w:rsidRPr="006E5630" w14:paraId="1E7D57D9" w14:textId="77777777" w:rsidTr="002864AF">
        <w:trPr>
          <w:cantSplit/>
          <w:trHeight w:val="68"/>
        </w:trPr>
        <w:tc>
          <w:tcPr>
            <w:tcW w:w="4465" w:type="dxa"/>
            <w:tcBorders>
              <w:top w:val="single" w:sz="4" w:space="0" w:color="auto"/>
              <w:left w:val="single" w:sz="4" w:space="0" w:color="auto"/>
              <w:bottom w:val="single" w:sz="4" w:space="0" w:color="auto"/>
              <w:right w:val="single" w:sz="4" w:space="0" w:color="auto"/>
            </w:tcBorders>
          </w:tcPr>
          <w:p w14:paraId="41DADCD8" w14:textId="77777777" w:rsidR="00EA2C7C" w:rsidRPr="006E5630" w:rsidRDefault="00EA2C7C" w:rsidP="00EA2C7C">
            <w:pPr>
              <w:numPr>
                <w:ilvl w:val="0"/>
                <w:numId w:val="25"/>
              </w:numPr>
              <w:spacing w:line="360" w:lineRule="auto"/>
              <w:ind w:left="454" w:hanging="454"/>
              <w:jc w:val="left"/>
              <w:rPr>
                <w:rFonts w:ascii="Arial Narrow" w:hAnsi="Arial Narrow" w:cs="Arial"/>
                <w:b/>
                <w:bCs/>
                <w:szCs w:val="22"/>
              </w:rPr>
            </w:pPr>
            <w:r w:rsidRPr="006E5630">
              <w:rPr>
                <w:rFonts w:ascii="Arial Narrow" w:hAnsi="Arial Narrow" w:cs="Arial"/>
                <w:b/>
                <w:bCs/>
                <w:szCs w:val="22"/>
              </w:rPr>
              <w:lastRenderedPageBreak/>
              <w:t>Projektvolumen in Euro (netto)</w:t>
            </w:r>
          </w:p>
        </w:tc>
        <w:tc>
          <w:tcPr>
            <w:tcW w:w="4880" w:type="dxa"/>
            <w:tcBorders>
              <w:top w:val="single" w:sz="4" w:space="0" w:color="auto"/>
              <w:left w:val="single" w:sz="4" w:space="0" w:color="auto"/>
              <w:bottom w:val="single" w:sz="4" w:space="0" w:color="auto"/>
              <w:right w:val="single" w:sz="4" w:space="0" w:color="auto"/>
            </w:tcBorders>
          </w:tcPr>
          <w:p w14:paraId="045726EF" w14:textId="77777777" w:rsidR="00EA2C7C" w:rsidRPr="006E5630" w:rsidRDefault="003E6A1A" w:rsidP="002864AF">
            <w:pPr>
              <w:spacing w:line="360" w:lineRule="auto"/>
              <w:rPr>
                <w:rFonts w:ascii="Arial Narrow" w:hAnsi="Arial Narrow"/>
                <w:szCs w:val="22"/>
              </w:rPr>
            </w:pPr>
            <w:sdt>
              <w:sdtPr>
                <w:rPr>
                  <w:rFonts w:ascii="Arial Narrow" w:hAnsi="Arial Narrow"/>
                </w:rPr>
                <w:id w:val="1112469793"/>
                <w:placeholder>
                  <w:docPart w:val="4528C1FF1B0949238C1C62F048B5E95D"/>
                </w:placeholder>
                <w:showingPlcHdr/>
              </w:sdtPr>
              <w:sdtEndPr/>
              <w:sdtContent>
                <w:r w:rsidR="00EA2C7C" w:rsidRPr="006E5630">
                  <w:rPr>
                    <w:rFonts w:ascii="Arial Narrow" w:hAnsi="Arial Narrow"/>
                  </w:rPr>
                  <w:t>Klicken Sie hier, um Text einzugeben.</w:t>
                </w:r>
              </w:sdtContent>
            </w:sdt>
          </w:p>
        </w:tc>
      </w:tr>
    </w:tbl>
    <w:p w14:paraId="3BFA3B77" w14:textId="77777777" w:rsidR="00C70806" w:rsidRPr="00C53568" w:rsidRDefault="00C70806" w:rsidP="00817519">
      <w:pPr>
        <w:spacing w:line="360" w:lineRule="auto"/>
        <w:contextualSpacing/>
        <w:rPr>
          <w:rFonts w:ascii="Arial" w:hAnsi="Arial" w:cs="Arial"/>
          <w:sz w:val="23"/>
          <w:szCs w:val="23"/>
        </w:rPr>
      </w:pPr>
    </w:p>
    <w:p w14:paraId="09C816BB" w14:textId="77777777" w:rsidR="00C70806" w:rsidRPr="00C53568" w:rsidRDefault="00C70806" w:rsidP="00817519">
      <w:pPr>
        <w:spacing w:line="360" w:lineRule="auto"/>
        <w:contextualSpacing/>
        <w:rPr>
          <w:rFonts w:ascii="Arial" w:hAnsi="Arial" w:cs="Arial"/>
          <w:szCs w:val="22"/>
        </w:rPr>
      </w:pPr>
      <w:r w:rsidRPr="00C53568">
        <w:rPr>
          <w:rFonts w:ascii="Arial" w:hAnsi="Arial" w:cs="Arial"/>
          <w:szCs w:val="22"/>
        </w:rPr>
        <w:t>Der Auftraggeber behält sich vor, weitere Informationen zum angegebenen Referenzprojekt einzuholen.</w:t>
      </w:r>
    </w:p>
    <w:p w14:paraId="5C1CB6E2" w14:textId="434948C0" w:rsidR="00C70806" w:rsidRPr="00C53568" w:rsidRDefault="00C70806" w:rsidP="00817519">
      <w:pPr>
        <w:spacing w:line="360" w:lineRule="auto"/>
        <w:contextualSpacing/>
        <w:rPr>
          <w:rFonts w:ascii="Arial" w:hAnsi="Arial" w:cs="Arial"/>
          <w:sz w:val="23"/>
          <w:szCs w:val="23"/>
        </w:rPr>
      </w:pPr>
    </w:p>
    <w:tbl>
      <w:tblPr>
        <w:tblStyle w:val="Tabellenraster11"/>
        <w:tblW w:w="9356" w:type="dxa"/>
        <w:tblInd w:w="108" w:type="dxa"/>
        <w:tblBorders>
          <w:top w:val="thinThickSmallGap" w:sz="18" w:space="0" w:color="auto"/>
          <w:left w:val="thinThickSmallGap" w:sz="18" w:space="0" w:color="auto"/>
          <w:bottom w:val="thickThinSmallGap" w:sz="18" w:space="0" w:color="auto"/>
          <w:right w:val="thickThinSmallGap" w:sz="18" w:space="0" w:color="auto"/>
          <w:insideV w:val="none" w:sz="0" w:space="0" w:color="auto"/>
        </w:tblBorders>
        <w:tblLook w:val="04A0" w:firstRow="1" w:lastRow="0" w:firstColumn="1" w:lastColumn="0" w:noHBand="0" w:noVBand="1"/>
      </w:tblPr>
      <w:tblGrid>
        <w:gridCol w:w="999"/>
        <w:gridCol w:w="1123"/>
        <w:gridCol w:w="3450"/>
        <w:gridCol w:w="3784"/>
      </w:tblGrid>
      <w:tr w:rsidR="00A112B8" w:rsidRPr="004B03AF" w14:paraId="6EE6026F" w14:textId="77777777" w:rsidTr="00A112B8">
        <w:tc>
          <w:tcPr>
            <w:tcW w:w="9356" w:type="dxa"/>
            <w:gridSpan w:val="4"/>
          </w:tcPr>
          <w:p w14:paraId="01E4008B" w14:textId="77777777" w:rsidR="00A112B8" w:rsidRPr="004B03AF" w:rsidRDefault="00A112B8" w:rsidP="00817519">
            <w:pPr>
              <w:tabs>
                <w:tab w:val="left" w:pos="1027"/>
              </w:tabs>
              <w:spacing w:line="360" w:lineRule="auto"/>
              <w:jc w:val="left"/>
              <w:rPr>
                <w:rFonts w:ascii="Arial" w:hAnsi="Arial" w:cs="Arial"/>
              </w:rPr>
            </w:pPr>
          </w:p>
          <w:p w14:paraId="22F58C3F" w14:textId="77777777" w:rsidR="00A112B8" w:rsidRPr="004B03AF" w:rsidRDefault="003E6A1A" w:rsidP="00817519">
            <w:pPr>
              <w:tabs>
                <w:tab w:val="left" w:pos="1027"/>
              </w:tabs>
              <w:spacing w:line="360" w:lineRule="auto"/>
              <w:jc w:val="left"/>
              <w:rPr>
                <w:rFonts w:ascii="Arial" w:hAnsi="Arial" w:cs="Arial"/>
              </w:rPr>
            </w:pPr>
            <w:sdt>
              <w:sdtPr>
                <w:rPr>
                  <w:rFonts w:ascii="Arial" w:hAnsi="Arial" w:cs="Arial"/>
                </w:rPr>
                <w:id w:val="1397097387"/>
                <w:placeholder>
                  <w:docPart w:val="F0ABC2FF6EF24E4DA852297FA91EC151"/>
                </w:placeholder>
                <w:showingPlcHdr/>
              </w:sdtPr>
              <w:sdtEndPr/>
              <w:sdtContent>
                <w:r w:rsidR="00A112B8" w:rsidRPr="004B03AF">
                  <w:rPr>
                    <w:rFonts w:ascii="Arial" w:hAnsi="Arial" w:cs="Arial"/>
                  </w:rPr>
                  <w:t>Klicken Sie hier, um Text einzugeben.</w:t>
                </w:r>
              </w:sdtContent>
            </w:sdt>
            <w:r w:rsidR="00A112B8" w:rsidRPr="004B03AF">
              <w:rPr>
                <w:rFonts w:ascii="Arial" w:hAnsi="Arial" w:cs="Arial"/>
              </w:rPr>
              <w:t xml:space="preserve"> </w:t>
            </w:r>
          </w:p>
          <w:p w14:paraId="41121CC1" w14:textId="77777777" w:rsidR="00A112B8" w:rsidRPr="004B03AF" w:rsidRDefault="00A112B8" w:rsidP="00817519">
            <w:pPr>
              <w:tabs>
                <w:tab w:val="left" w:pos="1027"/>
              </w:tabs>
              <w:spacing w:line="360" w:lineRule="auto"/>
              <w:jc w:val="left"/>
              <w:rPr>
                <w:rFonts w:ascii="Arial" w:hAnsi="Arial" w:cs="Arial"/>
              </w:rPr>
            </w:pPr>
          </w:p>
        </w:tc>
      </w:tr>
      <w:tr w:rsidR="00A112B8" w:rsidRPr="004B03AF" w14:paraId="0C3E43B9" w14:textId="77777777" w:rsidTr="00A112B8">
        <w:tc>
          <w:tcPr>
            <w:tcW w:w="999" w:type="dxa"/>
            <w:shd w:val="clear" w:color="auto" w:fill="D9D9D9"/>
          </w:tcPr>
          <w:p w14:paraId="08F852DD" w14:textId="77777777" w:rsidR="00A112B8" w:rsidRPr="004B03AF" w:rsidRDefault="00A112B8" w:rsidP="00817519">
            <w:pPr>
              <w:spacing w:line="360" w:lineRule="auto"/>
              <w:rPr>
                <w:rFonts w:ascii="Arial" w:hAnsi="Arial"/>
                <w:szCs w:val="12"/>
              </w:rPr>
            </w:pPr>
            <w:r w:rsidRPr="004B03AF">
              <w:rPr>
                <w:rFonts w:ascii="Arial" w:hAnsi="Arial"/>
                <w:szCs w:val="12"/>
              </w:rPr>
              <w:t>Ort,</w:t>
            </w:r>
          </w:p>
        </w:tc>
        <w:tc>
          <w:tcPr>
            <w:tcW w:w="1123" w:type="dxa"/>
            <w:shd w:val="clear" w:color="auto" w:fill="D9D9D9"/>
          </w:tcPr>
          <w:p w14:paraId="398FA98C" w14:textId="77777777" w:rsidR="00A112B8" w:rsidRPr="004B03AF" w:rsidRDefault="00A112B8" w:rsidP="00817519">
            <w:pPr>
              <w:spacing w:line="360" w:lineRule="auto"/>
              <w:rPr>
                <w:rFonts w:ascii="Arial" w:hAnsi="Arial"/>
                <w:szCs w:val="12"/>
              </w:rPr>
            </w:pPr>
            <w:r w:rsidRPr="004B03AF">
              <w:rPr>
                <w:rFonts w:ascii="Arial" w:hAnsi="Arial"/>
                <w:szCs w:val="12"/>
              </w:rPr>
              <w:t>Datum,</w:t>
            </w:r>
          </w:p>
        </w:tc>
        <w:tc>
          <w:tcPr>
            <w:tcW w:w="3450" w:type="dxa"/>
            <w:shd w:val="clear" w:color="auto" w:fill="D9D9D9"/>
          </w:tcPr>
          <w:p w14:paraId="576841B7" w14:textId="77777777" w:rsidR="00A112B8" w:rsidRPr="004B03AF" w:rsidRDefault="00A112B8" w:rsidP="00817519">
            <w:pPr>
              <w:spacing w:line="360" w:lineRule="auto"/>
              <w:rPr>
                <w:rFonts w:ascii="Arial" w:hAnsi="Arial"/>
                <w:szCs w:val="12"/>
              </w:rPr>
            </w:pPr>
            <w:r w:rsidRPr="004B03AF">
              <w:rPr>
                <w:rFonts w:ascii="Arial" w:hAnsi="Arial"/>
                <w:szCs w:val="12"/>
              </w:rPr>
              <w:t>Name des Unternehmens,</w:t>
            </w:r>
          </w:p>
        </w:tc>
        <w:tc>
          <w:tcPr>
            <w:tcW w:w="3784" w:type="dxa"/>
            <w:shd w:val="clear" w:color="auto" w:fill="D9D9D9"/>
          </w:tcPr>
          <w:p w14:paraId="55ADEBDC" w14:textId="77777777" w:rsidR="00A112B8" w:rsidRPr="004B03AF" w:rsidRDefault="00A112B8" w:rsidP="00817519">
            <w:pPr>
              <w:spacing w:line="360" w:lineRule="auto"/>
              <w:rPr>
                <w:rFonts w:ascii="Arial" w:hAnsi="Arial"/>
                <w:szCs w:val="12"/>
              </w:rPr>
            </w:pPr>
            <w:r w:rsidRPr="004B03AF">
              <w:rPr>
                <w:rFonts w:ascii="Arial" w:hAnsi="Arial"/>
                <w:szCs w:val="12"/>
              </w:rPr>
              <w:t xml:space="preserve">Name der erklärenden Person </w:t>
            </w:r>
          </w:p>
        </w:tc>
      </w:tr>
    </w:tbl>
    <w:p w14:paraId="54A0E9B9" w14:textId="77777777" w:rsidR="00C70806" w:rsidRPr="00C53568" w:rsidRDefault="00C70806" w:rsidP="00817519">
      <w:pPr>
        <w:spacing w:line="360" w:lineRule="auto"/>
        <w:contextualSpacing/>
        <w:rPr>
          <w:rFonts w:ascii="Arial" w:hAnsi="Arial" w:cs="Arial"/>
          <w:sz w:val="23"/>
          <w:szCs w:val="23"/>
        </w:rPr>
      </w:pPr>
    </w:p>
    <w:p w14:paraId="6C6F9DAE" w14:textId="0CC3551D" w:rsidR="00EA5586" w:rsidRPr="00C51E36" w:rsidRDefault="00EA5586" w:rsidP="00817519">
      <w:pPr>
        <w:spacing w:line="360" w:lineRule="auto"/>
        <w:jc w:val="left"/>
        <w:rPr>
          <w:rFonts w:ascii="Arial" w:hAnsi="Arial" w:cs="Arial"/>
          <w:sz w:val="23"/>
          <w:szCs w:val="23"/>
        </w:rPr>
      </w:pPr>
    </w:p>
    <w:p w14:paraId="5801E7D6" w14:textId="6E96FFD2" w:rsidR="00BB01A4" w:rsidRPr="00C53568" w:rsidRDefault="00BB01A4" w:rsidP="00817519">
      <w:pPr>
        <w:pStyle w:val="Textkrper"/>
        <w:spacing w:before="0" w:after="0" w:line="360" w:lineRule="auto"/>
        <w:jc w:val="center"/>
        <w:rPr>
          <w:szCs w:val="22"/>
        </w:rPr>
      </w:pPr>
      <w:r w:rsidRPr="00C53568">
        <w:rPr>
          <w:szCs w:val="22"/>
        </w:rPr>
        <w:t>***</w:t>
      </w:r>
    </w:p>
    <w:sectPr w:rsidR="00BB01A4" w:rsidRPr="00C53568" w:rsidSect="00817519">
      <w:headerReference w:type="default" r:id="rId13"/>
      <w:footerReference w:type="default" r:id="rId14"/>
      <w:pgSz w:w="11906" w:h="16838"/>
      <w:pgMar w:top="1440" w:right="1440" w:bottom="1440" w:left="1440"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E5AFE4A" w14:textId="77777777" w:rsidR="00206868" w:rsidRDefault="00206868" w:rsidP="002C1B5F">
      <w:r>
        <w:separator/>
      </w:r>
    </w:p>
  </w:endnote>
  <w:endnote w:type="continuationSeparator" w:id="0">
    <w:p w14:paraId="6BD2DF7F" w14:textId="77777777" w:rsidR="00206868" w:rsidRDefault="00206868" w:rsidP="002C1B5F">
      <w:r>
        <w:continuationSeparator/>
      </w:r>
    </w:p>
  </w:endnote>
  <w:endnote w:type="continuationNotice" w:id="1">
    <w:p w14:paraId="0F44BC15" w14:textId="77777777" w:rsidR="004E5F5F" w:rsidRDefault="004E5F5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9999999">
    <w:altName w:val="Cambria"/>
    <w:panose1 w:val="00000000000000000000"/>
    <w:charset w:val="00"/>
    <w:family w:val="roman"/>
    <w:notTrueType/>
    <w:pitch w:val="default"/>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27436773"/>
      <w:docPartObj>
        <w:docPartGallery w:val="Page Numbers (Bottom of Page)"/>
        <w:docPartUnique/>
      </w:docPartObj>
    </w:sdtPr>
    <w:sdtEndPr>
      <w:rPr>
        <w:rFonts w:ascii="Arial" w:hAnsi="Arial" w:cs="Arial"/>
      </w:rPr>
    </w:sdtEndPr>
    <w:sdtContent>
      <w:p w14:paraId="487C6372" w14:textId="2ACDF3D6" w:rsidR="006E7DD9" w:rsidRPr="006E7DD9" w:rsidRDefault="006E7DD9">
        <w:pPr>
          <w:pStyle w:val="Fuzeile"/>
          <w:jc w:val="right"/>
          <w:rPr>
            <w:rFonts w:ascii="Arial" w:hAnsi="Arial" w:cs="Arial"/>
          </w:rPr>
        </w:pPr>
        <w:r w:rsidRPr="006E7DD9">
          <w:rPr>
            <w:rFonts w:ascii="Arial" w:hAnsi="Arial" w:cs="Arial"/>
          </w:rPr>
          <w:fldChar w:fldCharType="begin"/>
        </w:r>
        <w:r w:rsidRPr="006E7DD9">
          <w:rPr>
            <w:rFonts w:ascii="Arial" w:hAnsi="Arial" w:cs="Arial"/>
          </w:rPr>
          <w:instrText>PAGE   \* MERGEFORMAT</w:instrText>
        </w:r>
        <w:r w:rsidRPr="006E7DD9">
          <w:rPr>
            <w:rFonts w:ascii="Arial" w:hAnsi="Arial" w:cs="Arial"/>
          </w:rPr>
          <w:fldChar w:fldCharType="separate"/>
        </w:r>
        <w:r w:rsidR="003759F8">
          <w:rPr>
            <w:rFonts w:ascii="Arial" w:hAnsi="Arial" w:cs="Arial"/>
            <w:noProof/>
          </w:rPr>
          <w:t>10</w:t>
        </w:r>
        <w:r w:rsidRPr="006E7DD9">
          <w:rPr>
            <w:rFonts w:ascii="Arial" w:hAnsi="Arial" w:cs="Arial"/>
          </w:rPr>
          <w:fldChar w:fldCharType="end"/>
        </w:r>
      </w:p>
    </w:sdtContent>
  </w:sdt>
  <w:p w14:paraId="710915D8" w14:textId="77777777" w:rsidR="006E7DD9" w:rsidRDefault="006E7DD9">
    <w:pPr>
      <w:pStyle w:val="Fuzeil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898C3CF" w14:textId="77777777" w:rsidR="00206868" w:rsidRDefault="00206868" w:rsidP="002C1B5F">
      <w:r>
        <w:separator/>
      </w:r>
    </w:p>
  </w:footnote>
  <w:footnote w:type="continuationSeparator" w:id="0">
    <w:p w14:paraId="6405D806" w14:textId="77777777" w:rsidR="00206868" w:rsidRDefault="00206868" w:rsidP="002C1B5F">
      <w:r>
        <w:continuationSeparator/>
      </w:r>
    </w:p>
  </w:footnote>
  <w:footnote w:type="continuationNotice" w:id="1">
    <w:p w14:paraId="195FFA40" w14:textId="77777777" w:rsidR="004E5F5F" w:rsidRDefault="004E5F5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EFBB52" w14:textId="6B406B10" w:rsidR="002C1B5F" w:rsidRPr="0009468E" w:rsidRDefault="002C1B5F" w:rsidP="0009468E">
    <w:pPr>
      <w:pStyle w:val="Kopfzeile"/>
      <w:jc w:val="left"/>
      <w:rPr>
        <w:rFonts w:ascii="Arial" w:hAnsi="Arial" w:cs="Arial"/>
        <w:b/>
        <w:i/>
        <w:sz w:val="20"/>
      </w:rPr>
    </w:pPr>
    <w:r w:rsidRPr="00A42E01">
      <w:rPr>
        <w:rFonts w:ascii="Arial" w:hAnsi="Arial" w:cs="Arial"/>
        <w:b/>
        <w:noProof/>
        <w:sz w:val="20"/>
        <w:lang w:eastAsia="de-DE"/>
      </w:rPr>
      <w:drawing>
        <wp:anchor distT="0" distB="0" distL="114300" distR="114300" simplePos="0" relativeHeight="251658240" behindDoc="1" locked="0" layoutInCell="1" allowOverlap="1" wp14:anchorId="44EFBB56" wp14:editId="075CAF87">
          <wp:simplePos x="0" y="0"/>
          <wp:positionH relativeFrom="column">
            <wp:posOffset>4633331</wp:posOffset>
          </wp:positionH>
          <wp:positionV relativeFrom="paragraph">
            <wp:posOffset>11742</wp:posOffset>
          </wp:positionV>
          <wp:extent cx="1360805" cy="379730"/>
          <wp:effectExtent l="0" t="0" r="0" b="1270"/>
          <wp:wrapTight wrapText="bothSides">
            <wp:wrapPolygon edited="0">
              <wp:start x="0" y="0"/>
              <wp:lineTo x="0" y="20589"/>
              <wp:lineTo x="21167" y="20589"/>
              <wp:lineTo x="21167" y="0"/>
              <wp:lineTo x="0" y="0"/>
            </wp:wrapPolygon>
          </wp:wrapTight>
          <wp:docPr id="3" name="Grafik 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ogo_verkehr.gif"/>
                  <pic:cNvPicPr/>
                </pic:nvPicPr>
                <pic:blipFill>
                  <a:blip r:embed="rId1" cstate="print">
                    <a:extLst>
                      <a:ext uri="{28A0092B-C50C-407E-A947-70E740481C1C}">
                        <a14:useLocalDpi xmlns:a14="http://schemas.microsoft.com/office/drawing/2010/main" val="0"/>
                      </a:ext>
                    </a:extLst>
                  </a:blip>
                  <a:stretch>
                    <a:fillRect/>
                  </a:stretch>
                </pic:blipFill>
                <pic:spPr>
                  <a:xfrm>
                    <a:off x="0" y="0"/>
                    <a:ext cx="1360805" cy="379730"/>
                  </a:xfrm>
                  <a:prstGeom prst="rect">
                    <a:avLst/>
                  </a:prstGeom>
                </pic:spPr>
              </pic:pic>
            </a:graphicData>
          </a:graphic>
          <wp14:sizeRelV relativeFrom="margin">
            <wp14:pctHeight>0</wp14:pctHeight>
          </wp14:sizeRelV>
        </wp:anchor>
      </w:drawing>
    </w:r>
    <w:r w:rsidRPr="00A42E01">
      <w:rPr>
        <w:rFonts w:ascii="Arial" w:hAnsi="Arial" w:cs="Arial"/>
        <w:b/>
        <w:sz w:val="20"/>
      </w:rPr>
      <w:t xml:space="preserve">Vergabeverfahren </w:t>
    </w:r>
    <w:r w:rsidR="0009468E">
      <w:rPr>
        <w:rFonts w:ascii="Arial" w:hAnsi="Arial" w:cs="Arial"/>
        <w:b/>
        <w:sz w:val="20"/>
      </w:rPr>
      <w:t>„</w:t>
    </w:r>
    <w:r w:rsidR="004D346A">
      <w:rPr>
        <w:rFonts w:ascii="Arial" w:hAnsi="Arial" w:cs="Arial"/>
        <w:b/>
        <w:sz w:val="20"/>
      </w:rPr>
      <w:t>Busreifen</w:t>
    </w:r>
    <w:r w:rsidR="0009468E">
      <w:rPr>
        <w:rFonts w:ascii="Arial" w:hAnsi="Arial" w:cs="Arial"/>
        <w:b/>
        <w:sz w:val="20"/>
      </w:rPr>
      <w:t>“</w:t>
    </w:r>
  </w:p>
  <w:p w14:paraId="44EFBB53" w14:textId="77777777" w:rsidR="002C1B5F" w:rsidRPr="00A42E01" w:rsidRDefault="002C1B5F" w:rsidP="002C1B5F">
    <w:pPr>
      <w:pStyle w:val="Kopfzeile"/>
      <w:jc w:val="left"/>
      <w:rPr>
        <w:rFonts w:ascii="Arial" w:hAnsi="Arial" w:cs="Arial"/>
        <w:i/>
        <w:sz w:val="20"/>
      </w:rPr>
    </w:pPr>
  </w:p>
  <w:p w14:paraId="44EFBB55" w14:textId="354F0559" w:rsidR="002C1B5F" w:rsidRDefault="002C1B5F" w:rsidP="002C1B5F">
    <w:pPr>
      <w:pStyle w:val="Kopfzeile"/>
      <w:pBdr>
        <w:bottom w:val="single" w:sz="4" w:space="1" w:color="auto"/>
      </w:pBdr>
      <w:jc w:val="left"/>
      <w:rPr>
        <w:rFonts w:ascii="Arial" w:hAnsi="Arial" w:cs="Arial"/>
        <w:sz w:val="20"/>
      </w:rPr>
    </w:pPr>
    <w:r w:rsidRPr="00072045">
      <w:rPr>
        <w:rFonts w:ascii="Arial" w:hAnsi="Arial" w:cs="Arial"/>
        <w:b/>
        <w:bCs/>
        <w:sz w:val="20"/>
      </w:rPr>
      <w:t>Anlage</w:t>
    </w:r>
    <w:r w:rsidR="00832AE0" w:rsidRPr="00072045">
      <w:rPr>
        <w:rFonts w:ascii="Arial" w:hAnsi="Arial" w:cs="Arial"/>
        <w:b/>
        <w:bCs/>
        <w:sz w:val="20"/>
      </w:rPr>
      <w:t xml:space="preserve"> A</w:t>
    </w:r>
    <w:r w:rsidR="00EA2C7C" w:rsidRPr="00072045">
      <w:rPr>
        <w:rFonts w:ascii="Arial" w:hAnsi="Arial" w:cs="Arial"/>
        <w:b/>
        <w:bCs/>
        <w:sz w:val="20"/>
      </w:rPr>
      <w:t>16</w:t>
    </w:r>
    <w:r w:rsidR="00361DA1">
      <w:rPr>
        <w:rFonts w:ascii="Arial" w:hAnsi="Arial" w:cs="Arial"/>
        <w:sz w:val="20"/>
      </w:rPr>
      <w:t xml:space="preserve"> - </w:t>
    </w:r>
    <w:r w:rsidR="008C78CD">
      <w:rPr>
        <w:rFonts w:ascii="Arial" w:hAnsi="Arial" w:cs="Arial"/>
        <w:sz w:val="20"/>
      </w:rPr>
      <w:t>Referenzbogen</w:t>
    </w:r>
  </w:p>
  <w:p w14:paraId="38BB462A" w14:textId="77777777" w:rsidR="00407C0D" w:rsidRPr="006C04E1" w:rsidRDefault="00407C0D" w:rsidP="002C1B5F">
    <w:pPr>
      <w:pStyle w:val="Kopfzeile"/>
      <w:pBdr>
        <w:bottom w:val="single" w:sz="4" w:space="1" w:color="auto"/>
      </w:pBdr>
      <w:jc w:val="left"/>
      <w:rPr>
        <w:rFonts w:ascii="Arial" w:hAnsi="Arial" w:cs="Arial"/>
        <w:i/>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E91B15"/>
    <w:multiLevelType w:val="multilevel"/>
    <w:tmpl w:val="E32A78B6"/>
    <w:lvl w:ilvl="0">
      <w:start w:val="1"/>
      <w:numFmt w:val="decimal"/>
      <w:lvlText w:val="%1."/>
      <w:lvlJc w:val="left"/>
      <w:pPr>
        <w:tabs>
          <w:tab w:val="num" w:pos="340"/>
        </w:tabs>
        <w:ind w:left="340" w:hanging="340"/>
      </w:pPr>
      <w:rPr>
        <w:rFonts w:hint="default"/>
      </w:rPr>
    </w:lvl>
    <w:lvl w:ilvl="1">
      <w:start w:val="1"/>
      <w:numFmt w:val="bullet"/>
      <w:lvlText w:val=""/>
      <w:lvlJc w:val="left"/>
      <w:pPr>
        <w:tabs>
          <w:tab w:val="num" w:pos="680"/>
        </w:tabs>
        <w:ind w:left="680" w:hanging="340"/>
      </w:pPr>
      <w:rPr>
        <w:rFonts w:ascii="Symbol" w:hAnsi="Symbol" w:hint="default"/>
        <w:sz w:val="22"/>
      </w:rPr>
    </w:lvl>
    <w:lvl w:ilvl="2">
      <w:start w:val="1"/>
      <w:numFmt w:val="bullet"/>
      <w:lvlText w:val="-"/>
      <w:lvlJc w:val="left"/>
      <w:pPr>
        <w:tabs>
          <w:tab w:val="num" w:pos="1020"/>
        </w:tabs>
        <w:ind w:left="1020" w:hanging="340"/>
      </w:pPr>
      <w:rPr>
        <w:rFonts w:ascii="9999999" w:hAnsi="9999999" w:hint="default"/>
      </w:rPr>
    </w:lvl>
    <w:lvl w:ilvl="3">
      <w:start w:val="1"/>
      <w:numFmt w:val="bullet"/>
      <w:lvlText w:val=""/>
      <w:lvlJc w:val="left"/>
      <w:pPr>
        <w:tabs>
          <w:tab w:val="num" w:pos="1361"/>
        </w:tabs>
        <w:ind w:left="1361" w:hanging="341"/>
      </w:pPr>
      <w:rPr>
        <w:rFonts w:ascii="Symbol" w:hAnsi="Symbol" w:hint="default"/>
        <w:sz w:val="22"/>
      </w:rPr>
    </w:lvl>
    <w:lvl w:ilvl="4">
      <w:start w:val="1"/>
      <w:numFmt w:val="bullet"/>
      <w:lvlText w:val=""/>
      <w:lvlJc w:val="left"/>
      <w:pPr>
        <w:tabs>
          <w:tab w:val="num" w:pos="1701"/>
        </w:tabs>
        <w:ind w:left="1701" w:hanging="340"/>
      </w:pPr>
      <w:rPr>
        <w:rFonts w:ascii="Symbol" w:hAnsi="Symbol" w:hint="default"/>
      </w:rPr>
    </w:lvl>
    <w:lvl w:ilvl="5">
      <w:start w:val="1"/>
      <w:numFmt w:val="bullet"/>
      <w:lvlText w:val=""/>
      <w:lvlJc w:val="left"/>
      <w:pPr>
        <w:tabs>
          <w:tab w:val="num" w:pos="2041"/>
        </w:tabs>
        <w:ind w:left="2041" w:hanging="340"/>
      </w:pPr>
      <w:rPr>
        <w:rFonts w:ascii="Wingdings" w:hAnsi="Wingdings" w:hint="default"/>
      </w:rPr>
    </w:lvl>
    <w:lvl w:ilvl="6">
      <w:start w:val="1"/>
      <w:numFmt w:val="bullet"/>
      <w:lvlText w:val=""/>
      <w:lvlJc w:val="left"/>
      <w:pPr>
        <w:tabs>
          <w:tab w:val="num" w:pos="2381"/>
        </w:tabs>
        <w:ind w:left="2381" w:hanging="340"/>
      </w:pPr>
      <w:rPr>
        <w:rFonts w:ascii="Wingdings" w:hAnsi="Wingdings" w:hint="default"/>
      </w:rPr>
    </w:lvl>
    <w:lvl w:ilvl="7">
      <w:start w:val="1"/>
      <w:numFmt w:val="bullet"/>
      <w:lvlText w:val=""/>
      <w:lvlJc w:val="left"/>
      <w:pPr>
        <w:tabs>
          <w:tab w:val="num" w:pos="2721"/>
        </w:tabs>
        <w:ind w:left="2721" w:hanging="340"/>
      </w:pPr>
      <w:rPr>
        <w:rFonts w:ascii="Symbol" w:hAnsi="Symbol" w:hint="default"/>
      </w:rPr>
    </w:lvl>
    <w:lvl w:ilvl="8">
      <w:start w:val="1"/>
      <w:numFmt w:val="bullet"/>
      <w:lvlText w:val=""/>
      <w:lvlJc w:val="left"/>
      <w:pPr>
        <w:tabs>
          <w:tab w:val="num" w:pos="3061"/>
        </w:tabs>
        <w:ind w:left="3061" w:hanging="340"/>
      </w:pPr>
      <w:rPr>
        <w:rFonts w:ascii="Symbol" w:hAnsi="Symbol" w:hint="default"/>
      </w:rPr>
    </w:lvl>
  </w:abstractNum>
  <w:abstractNum w:abstractNumId="1" w15:restartNumberingAfterBreak="0">
    <w:nsid w:val="03C66D0A"/>
    <w:multiLevelType w:val="hybridMultilevel"/>
    <w:tmpl w:val="DC868E44"/>
    <w:lvl w:ilvl="0" w:tplc="2C5296A2">
      <w:numFmt w:val="bullet"/>
      <w:lvlText w:val="-"/>
      <w:lvlJc w:val="left"/>
      <w:pPr>
        <w:ind w:left="399" w:hanging="284"/>
      </w:pPr>
      <w:rPr>
        <w:rFonts w:hint="default"/>
        <w:spacing w:val="-27"/>
        <w:w w:val="99"/>
      </w:rPr>
    </w:lvl>
    <w:lvl w:ilvl="1" w:tplc="6E9E0400">
      <w:start w:val="1"/>
      <w:numFmt w:val="decimal"/>
      <w:lvlText w:val="%2."/>
      <w:lvlJc w:val="left"/>
      <w:pPr>
        <w:ind w:left="759" w:hanging="360"/>
      </w:pPr>
      <w:rPr>
        <w:rFonts w:ascii="Arial" w:eastAsia="Arial" w:hAnsi="Arial" w:cs="Arial" w:hint="default"/>
        <w:spacing w:val="-1"/>
        <w:w w:val="99"/>
        <w:sz w:val="20"/>
        <w:szCs w:val="20"/>
      </w:rPr>
    </w:lvl>
    <w:lvl w:ilvl="2" w:tplc="ADA2C88C">
      <w:numFmt w:val="bullet"/>
      <w:lvlText w:val="•"/>
      <w:lvlJc w:val="left"/>
      <w:pPr>
        <w:ind w:left="1747" w:hanging="360"/>
      </w:pPr>
      <w:rPr>
        <w:rFonts w:hint="default"/>
      </w:rPr>
    </w:lvl>
    <w:lvl w:ilvl="3" w:tplc="43381ABA">
      <w:numFmt w:val="bullet"/>
      <w:lvlText w:val="•"/>
      <w:lvlJc w:val="left"/>
      <w:pPr>
        <w:ind w:left="2734" w:hanging="360"/>
      </w:pPr>
      <w:rPr>
        <w:rFonts w:hint="default"/>
      </w:rPr>
    </w:lvl>
    <w:lvl w:ilvl="4" w:tplc="9E72F9B8">
      <w:numFmt w:val="bullet"/>
      <w:lvlText w:val="•"/>
      <w:lvlJc w:val="left"/>
      <w:pPr>
        <w:ind w:left="3722" w:hanging="360"/>
      </w:pPr>
      <w:rPr>
        <w:rFonts w:hint="default"/>
      </w:rPr>
    </w:lvl>
    <w:lvl w:ilvl="5" w:tplc="A4864AAE">
      <w:numFmt w:val="bullet"/>
      <w:lvlText w:val="•"/>
      <w:lvlJc w:val="left"/>
      <w:pPr>
        <w:ind w:left="4709" w:hanging="360"/>
      </w:pPr>
      <w:rPr>
        <w:rFonts w:hint="default"/>
      </w:rPr>
    </w:lvl>
    <w:lvl w:ilvl="6" w:tplc="8A987F10">
      <w:numFmt w:val="bullet"/>
      <w:lvlText w:val="•"/>
      <w:lvlJc w:val="left"/>
      <w:pPr>
        <w:ind w:left="5696" w:hanging="360"/>
      </w:pPr>
      <w:rPr>
        <w:rFonts w:hint="default"/>
      </w:rPr>
    </w:lvl>
    <w:lvl w:ilvl="7" w:tplc="261C5A3C">
      <w:numFmt w:val="bullet"/>
      <w:lvlText w:val="•"/>
      <w:lvlJc w:val="left"/>
      <w:pPr>
        <w:ind w:left="6684" w:hanging="360"/>
      </w:pPr>
      <w:rPr>
        <w:rFonts w:hint="default"/>
      </w:rPr>
    </w:lvl>
    <w:lvl w:ilvl="8" w:tplc="3320DE92">
      <w:numFmt w:val="bullet"/>
      <w:lvlText w:val="•"/>
      <w:lvlJc w:val="left"/>
      <w:pPr>
        <w:ind w:left="7671" w:hanging="360"/>
      </w:pPr>
      <w:rPr>
        <w:rFonts w:hint="default"/>
      </w:rPr>
    </w:lvl>
  </w:abstractNum>
  <w:abstractNum w:abstractNumId="2" w15:restartNumberingAfterBreak="0">
    <w:nsid w:val="0E254495"/>
    <w:multiLevelType w:val="hybridMultilevel"/>
    <w:tmpl w:val="6C64A374"/>
    <w:lvl w:ilvl="0" w:tplc="4A481356">
      <w:start w:val="1"/>
      <w:numFmt w:val="decimal"/>
      <w:lvlText w:val="%1."/>
      <w:lvlJc w:val="left"/>
      <w:pPr>
        <w:ind w:left="360" w:hanging="360"/>
      </w:pPr>
      <w:rPr>
        <w:rFonts w:hint="default"/>
        <w:b/>
        <w:bCs/>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3" w15:restartNumberingAfterBreak="0">
    <w:nsid w:val="136D61B7"/>
    <w:multiLevelType w:val="singleLevel"/>
    <w:tmpl w:val="2140FDDC"/>
    <w:lvl w:ilvl="0">
      <w:start w:val="1"/>
      <w:numFmt w:val="decimal"/>
      <w:lvlText w:val="%1."/>
      <w:lvlJc w:val="left"/>
      <w:pPr>
        <w:tabs>
          <w:tab w:val="num" w:pos="3054"/>
        </w:tabs>
        <w:ind w:left="2694" w:firstLine="0"/>
      </w:pPr>
    </w:lvl>
  </w:abstractNum>
  <w:abstractNum w:abstractNumId="4" w15:restartNumberingAfterBreak="0">
    <w:nsid w:val="18C915C6"/>
    <w:multiLevelType w:val="hybridMultilevel"/>
    <w:tmpl w:val="9D22B52C"/>
    <w:lvl w:ilvl="0" w:tplc="0407000F">
      <w:start w:val="1"/>
      <w:numFmt w:val="decimal"/>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5" w15:restartNumberingAfterBreak="0">
    <w:nsid w:val="219F0323"/>
    <w:multiLevelType w:val="hybridMultilevel"/>
    <w:tmpl w:val="266C7800"/>
    <w:lvl w:ilvl="0" w:tplc="830E2650">
      <w:start w:val="51"/>
      <w:numFmt w:val="bullet"/>
      <w:lvlText w:val=""/>
      <w:lvlJc w:val="left"/>
      <w:pPr>
        <w:ind w:left="856" w:hanging="360"/>
      </w:pPr>
      <w:rPr>
        <w:rFonts w:ascii="Symbol" w:hAnsi="Symbol" w:hint="default"/>
      </w:rPr>
    </w:lvl>
    <w:lvl w:ilvl="1" w:tplc="04070003" w:tentative="1">
      <w:start w:val="1"/>
      <w:numFmt w:val="bullet"/>
      <w:lvlText w:val="o"/>
      <w:lvlJc w:val="left"/>
      <w:pPr>
        <w:ind w:left="1576" w:hanging="360"/>
      </w:pPr>
      <w:rPr>
        <w:rFonts w:ascii="Courier New" w:hAnsi="Courier New" w:cs="Courier New" w:hint="default"/>
      </w:rPr>
    </w:lvl>
    <w:lvl w:ilvl="2" w:tplc="04070005" w:tentative="1">
      <w:start w:val="1"/>
      <w:numFmt w:val="bullet"/>
      <w:lvlText w:val=""/>
      <w:lvlJc w:val="left"/>
      <w:pPr>
        <w:ind w:left="2296" w:hanging="360"/>
      </w:pPr>
      <w:rPr>
        <w:rFonts w:ascii="Wingdings" w:hAnsi="Wingdings" w:hint="default"/>
      </w:rPr>
    </w:lvl>
    <w:lvl w:ilvl="3" w:tplc="04070001" w:tentative="1">
      <w:start w:val="1"/>
      <w:numFmt w:val="bullet"/>
      <w:lvlText w:val=""/>
      <w:lvlJc w:val="left"/>
      <w:pPr>
        <w:ind w:left="3016" w:hanging="360"/>
      </w:pPr>
      <w:rPr>
        <w:rFonts w:ascii="Symbol" w:hAnsi="Symbol" w:hint="default"/>
      </w:rPr>
    </w:lvl>
    <w:lvl w:ilvl="4" w:tplc="04070003" w:tentative="1">
      <w:start w:val="1"/>
      <w:numFmt w:val="bullet"/>
      <w:lvlText w:val="o"/>
      <w:lvlJc w:val="left"/>
      <w:pPr>
        <w:ind w:left="3736" w:hanging="360"/>
      </w:pPr>
      <w:rPr>
        <w:rFonts w:ascii="Courier New" w:hAnsi="Courier New" w:cs="Courier New" w:hint="default"/>
      </w:rPr>
    </w:lvl>
    <w:lvl w:ilvl="5" w:tplc="04070005" w:tentative="1">
      <w:start w:val="1"/>
      <w:numFmt w:val="bullet"/>
      <w:lvlText w:val=""/>
      <w:lvlJc w:val="left"/>
      <w:pPr>
        <w:ind w:left="4456" w:hanging="360"/>
      </w:pPr>
      <w:rPr>
        <w:rFonts w:ascii="Wingdings" w:hAnsi="Wingdings" w:hint="default"/>
      </w:rPr>
    </w:lvl>
    <w:lvl w:ilvl="6" w:tplc="04070001" w:tentative="1">
      <w:start w:val="1"/>
      <w:numFmt w:val="bullet"/>
      <w:lvlText w:val=""/>
      <w:lvlJc w:val="left"/>
      <w:pPr>
        <w:ind w:left="5176" w:hanging="360"/>
      </w:pPr>
      <w:rPr>
        <w:rFonts w:ascii="Symbol" w:hAnsi="Symbol" w:hint="default"/>
      </w:rPr>
    </w:lvl>
    <w:lvl w:ilvl="7" w:tplc="04070003" w:tentative="1">
      <w:start w:val="1"/>
      <w:numFmt w:val="bullet"/>
      <w:lvlText w:val="o"/>
      <w:lvlJc w:val="left"/>
      <w:pPr>
        <w:ind w:left="5896" w:hanging="360"/>
      </w:pPr>
      <w:rPr>
        <w:rFonts w:ascii="Courier New" w:hAnsi="Courier New" w:cs="Courier New" w:hint="default"/>
      </w:rPr>
    </w:lvl>
    <w:lvl w:ilvl="8" w:tplc="04070005" w:tentative="1">
      <w:start w:val="1"/>
      <w:numFmt w:val="bullet"/>
      <w:lvlText w:val=""/>
      <w:lvlJc w:val="left"/>
      <w:pPr>
        <w:ind w:left="6616" w:hanging="360"/>
      </w:pPr>
      <w:rPr>
        <w:rFonts w:ascii="Wingdings" w:hAnsi="Wingdings" w:hint="default"/>
      </w:rPr>
    </w:lvl>
  </w:abstractNum>
  <w:abstractNum w:abstractNumId="6" w15:restartNumberingAfterBreak="0">
    <w:nsid w:val="231234DA"/>
    <w:multiLevelType w:val="hybridMultilevel"/>
    <w:tmpl w:val="1200EA48"/>
    <w:lvl w:ilvl="0" w:tplc="069856D2">
      <w:start w:val="1"/>
      <w:numFmt w:val="decimal"/>
      <w:lvlText w:val="%1."/>
      <w:lvlJc w:val="left"/>
      <w:pPr>
        <w:ind w:left="496" w:hanging="360"/>
      </w:pPr>
      <w:rPr>
        <w:rFonts w:hint="default"/>
      </w:rPr>
    </w:lvl>
    <w:lvl w:ilvl="1" w:tplc="04070019" w:tentative="1">
      <w:start w:val="1"/>
      <w:numFmt w:val="lowerLetter"/>
      <w:lvlText w:val="%2."/>
      <w:lvlJc w:val="left"/>
      <w:pPr>
        <w:ind w:left="1216" w:hanging="360"/>
      </w:pPr>
    </w:lvl>
    <w:lvl w:ilvl="2" w:tplc="0407001B" w:tentative="1">
      <w:start w:val="1"/>
      <w:numFmt w:val="lowerRoman"/>
      <w:lvlText w:val="%3."/>
      <w:lvlJc w:val="right"/>
      <w:pPr>
        <w:ind w:left="1936" w:hanging="180"/>
      </w:pPr>
    </w:lvl>
    <w:lvl w:ilvl="3" w:tplc="0407000F" w:tentative="1">
      <w:start w:val="1"/>
      <w:numFmt w:val="decimal"/>
      <w:lvlText w:val="%4."/>
      <w:lvlJc w:val="left"/>
      <w:pPr>
        <w:ind w:left="2656" w:hanging="360"/>
      </w:pPr>
    </w:lvl>
    <w:lvl w:ilvl="4" w:tplc="04070019" w:tentative="1">
      <w:start w:val="1"/>
      <w:numFmt w:val="lowerLetter"/>
      <w:lvlText w:val="%5."/>
      <w:lvlJc w:val="left"/>
      <w:pPr>
        <w:ind w:left="3376" w:hanging="360"/>
      </w:pPr>
    </w:lvl>
    <w:lvl w:ilvl="5" w:tplc="0407001B" w:tentative="1">
      <w:start w:val="1"/>
      <w:numFmt w:val="lowerRoman"/>
      <w:lvlText w:val="%6."/>
      <w:lvlJc w:val="right"/>
      <w:pPr>
        <w:ind w:left="4096" w:hanging="180"/>
      </w:pPr>
    </w:lvl>
    <w:lvl w:ilvl="6" w:tplc="0407000F" w:tentative="1">
      <w:start w:val="1"/>
      <w:numFmt w:val="decimal"/>
      <w:lvlText w:val="%7."/>
      <w:lvlJc w:val="left"/>
      <w:pPr>
        <w:ind w:left="4816" w:hanging="360"/>
      </w:pPr>
    </w:lvl>
    <w:lvl w:ilvl="7" w:tplc="04070019" w:tentative="1">
      <w:start w:val="1"/>
      <w:numFmt w:val="lowerLetter"/>
      <w:lvlText w:val="%8."/>
      <w:lvlJc w:val="left"/>
      <w:pPr>
        <w:ind w:left="5536" w:hanging="360"/>
      </w:pPr>
    </w:lvl>
    <w:lvl w:ilvl="8" w:tplc="0407001B" w:tentative="1">
      <w:start w:val="1"/>
      <w:numFmt w:val="lowerRoman"/>
      <w:lvlText w:val="%9."/>
      <w:lvlJc w:val="right"/>
      <w:pPr>
        <w:ind w:left="6256" w:hanging="180"/>
      </w:pPr>
    </w:lvl>
  </w:abstractNum>
  <w:abstractNum w:abstractNumId="7" w15:restartNumberingAfterBreak="0">
    <w:nsid w:val="2C4F1F83"/>
    <w:multiLevelType w:val="hybridMultilevel"/>
    <w:tmpl w:val="1E10A5AA"/>
    <w:lvl w:ilvl="0" w:tplc="EE7EFE04">
      <w:start w:val="1"/>
      <w:numFmt w:val="decimal"/>
      <w:lvlText w:val="%1."/>
      <w:lvlJc w:val="left"/>
      <w:pPr>
        <w:ind w:left="759" w:hanging="360"/>
      </w:pPr>
      <w:rPr>
        <w:rFonts w:ascii="Arial" w:eastAsia="Arial" w:hAnsi="Arial" w:cs="Arial" w:hint="default"/>
        <w:spacing w:val="-1"/>
        <w:w w:val="99"/>
        <w:sz w:val="20"/>
        <w:szCs w:val="20"/>
      </w:rPr>
    </w:lvl>
    <w:lvl w:ilvl="1" w:tplc="756C3490">
      <w:numFmt w:val="bullet"/>
      <w:lvlText w:val="•"/>
      <w:lvlJc w:val="left"/>
      <w:pPr>
        <w:ind w:left="1648" w:hanging="360"/>
      </w:pPr>
      <w:rPr>
        <w:rFonts w:hint="default"/>
      </w:rPr>
    </w:lvl>
    <w:lvl w:ilvl="2" w:tplc="07C6A39C">
      <w:numFmt w:val="bullet"/>
      <w:lvlText w:val="•"/>
      <w:lvlJc w:val="left"/>
      <w:pPr>
        <w:ind w:left="2537" w:hanging="360"/>
      </w:pPr>
      <w:rPr>
        <w:rFonts w:hint="default"/>
      </w:rPr>
    </w:lvl>
    <w:lvl w:ilvl="3" w:tplc="46A69E84">
      <w:numFmt w:val="bullet"/>
      <w:lvlText w:val="•"/>
      <w:lvlJc w:val="left"/>
      <w:pPr>
        <w:ind w:left="3425" w:hanging="360"/>
      </w:pPr>
      <w:rPr>
        <w:rFonts w:hint="default"/>
      </w:rPr>
    </w:lvl>
    <w:lvl w:ilvl="4" w:tplc="C7DA8006">
      <w:numFmt w:val="bullet"/>
      <w:lvlText w:val="•"/>
      <w:lvlJc w:val="left"/>
      <w:pPr>
        <w:ind w:left="4314" w:hanging="360"/>
      </w:pPr>
      <w:rPr>
        <w:rFonts w:hint="default"/>
      </w:rPr>
    </w:lvl>
    <w:lvl w:ilvl="5" w:tplc="0E9A7702">
      <w:numFmt w:val="bullet"/>
      <w:lvlText w:val="•"/>
      <w:lvlJc w:val="left"/>
      <w:pPr>
        <w:ind w:left="5203" w:hanging="360"/>
      </w:pPr>
      <w:rPr>
        <w:rFonts w:hint="default"/>
      </w:rPr>
    </w:lvl>
    <w:lvl w:ilvl="6" w:tplc="09266400">
      <w:numFmt w:val="bullet"/>
      <w:lvlText w:val="•"/>
      <w:lvlJc w:val="left"/>
      <w:pPr>
        <w:ind w:left="6091" w:hanging="360"/>
      </w:pPr>
      <w:rPr>
        <w:rFonts w:hint="default"/>
      </w:rPr>
    </w:lvl>
    <w:lvl w:ilvl="7" w:tplc="E4702812">
      <w:numFmt w:val="bullet"/>
      <w:lvlText w:val="•"/>
      <w:lvlJc w:val="left"/>
      <w:pPr>
        <w:ind w:left="6980" w:hanging="360"/>
      </w:pPr>
      <w:rPr>
        <w:rFonts w:hint="default"/>
      </w:rPr>
    </w:lvl>
    <w:lvl w:ilvl="8" w:tplc="B492D110">
      <w:numFmt w:val="bullet"/>
      <w:lvlText w:val="•"/>
      <w:lvlJc w:val="left"/>
      <w:pPr>
        <w:ind w:left="7869" w:hanging="360"/>
      </w:pPr>
      <w:rPr>
        <w:rFonts w:hint="default"/>
      </w:rPr>
    </w:lvl>
  </w:abstractNum>
  <w:abstractNum w:abstractNumId="8" w15:restartNumberingAfterBreak="0">
    <w:nsid w:val="2F9A644F"/>
    <w:multiLevelType w:val="singleLevel"/>
    <w:tmpl w:val="2140FDDC"/>
    <w:lvl w:ilvl="0">
      <w:start w:val="1"/>
      <w:numFmt w:val="decimal"/>
      <w:lvlText w:val="%1."/>
      <w:lvlJc w:val="left"/>
      <w:pPr>
        <w:tabs>
          <w:tab w:val="num" w:pos="3054"/>
        </w:tabs>
        <w:ind w:left="2694" w:firstLine="0"/>
      </w:pPr>
    </w:lvl>
  </w:abstractNum>
  <w:abstractNum w:abstractNumId="9" w15:restartNumberingAfterBreak="0">
    <w:nsid w:val="30ED2168"/>
    <w:multiLevelType w:val="hybridMultilevel"/>
    <w:tmpl w:val="71D0C02A"/>
    <w:lvl w:ilvl="0" w:tplc="150276B4">
      <w:start w:val="1"/>
      <w:numFmt w:val="bullet"/>
      <w:lvlText w:val="□"/>
      <w:lvlJc w:val="left"/>
      <w:pPr>
        <w:ind w:left="856" w:hanging="360"/>
      </w:pPr>
      <w:rPr>
        <w:rFonts w:ascii="Arial" w:hAnsi="Arial" w:hint="default"/>
      </w:rPr>
    </w:lvl>
    <w:lvl w:ilvl="1" w:tplc="04070003" w:tentative="1">
      <w:start w:val="1"/>
      <w:numFmt w:val="bullet"/>
      <w:lvlText w:val="o"/>
      <w:lvlJc w:val="left"/>
      <w:pPr>
        <w:ind w:left="1576" w:hanging="360"/>
      </w:pPr>
      <w:rPr>
        <w:rFonts w:ascii="Courier New" w:hAnsi="Courier New" w:cs="Courier New" w:hint="default"/>
      </w:rPr>
    </w:lvl>
    <w:lvl w:ilvl="2" w:tplc="04070005" w:tentative="1">
      <w:start w:val="1"/>
      <w:numFmt w:val="bullet"/>
      <w:lvlText w:val=""/>
      <w:lvlJc w:val="left"/>
      <w:pPr>
        <w:ind w:left="2296" w:hanging="360"/>
      </w:pPr>
      <w:rPr>
        <w:rFonts w:ascii="Wingdings" w:hAnsi="Wingdings" w:hint="default"/>
      </w:rPr>
    </w:lvl>
    <w:lvl w:ilvl="3" w:tplc="04070001" w:tentative="1">
      <w:start w:val="1"/>
      <w:numFmt w:val="bullet"/>
      <w:lvlText w:val=""/>
      <w:lvlJc w:val="left"/>
      <w:pPr>
        <w:ind w:left="3016" w:hanging="360"/>
      </w:pPr>
      <w:rPr>
        <w:rFonts w:ascii="Symbol" w:hAnsi="Symbol" w:hint="default"/>
      </w:rPr>
    </w:lvl>
    <w:lvl w:ilvl="4" w:tplc="04070003" w:tentative="1">
      <w:start w:val="1"/>
      <w:numFmt w:val="bullet"/>
      <w:lvlText w:val="o"/>
      <w:lvlJc w:val="left"/>
      <w:pPr>
        <w:ind w:left="3736" w:hanging="360"/>
      </w:pPr>
      <w:rPr>
        <w:rFonts w:ascii="Courier New" w:hAnsi="Courier New" w:cs="Courier New" w:hint="default"/>
      </w:rPr>
    </w:lvl>
    <w:lvl w:ilvl="5" w:tplc="04070005" w:tentative="1">
      <w:start w:val="1"/>
      <w:numFmt w:val="bullet"/>
      <w:lvlText w:val=""/>
      <w:lvlJc w:val="left"/>
      <w:pPr>
        <w:ind w:left="4456" w:hanging="360"/>
      </w:pPr>
      <w:rPr>
        <w:rFonts w:ascii="Wingdings" w:hAnsi="Wingdings" w:hint="default"/>
      </w:rPr>
    </w:lvl>
    <w:lvl w:ilvl="6" w:tplc="04070001" w:tentative="1">
      <w:start w:val="1"/>
      <w:numFmt w:val="bullet"/>
      <w:lvlText w:val=""/>
      <w:lvlJc w:val="left"/>
      <w:pPr>
        <w:ind w:left="5176" w:hanging="360"/>
      </w:pPr>
      <w:rPr>
        <w:rFonts w:ascii="Symbol" w:hAnsi="Symbol" w:hint="default"/>
      </w:rPr>
    </w:lvl>
    <w:lvl w:ilvl="7" w:tplc="04070003" w:tentative="1">
      <w:start w:val="1"/>
      <w:numFmt w:val="bullet"/>
      <w:lvlText w:val="o"/>
      <w:lvlJc w:val="left"/>
      <w:pPr>
        <w:ind w:left="5896" w:hanging="360"/>
      </w:pPr>
      <w:rPr>
        <w:rFonts w:ascii="Courier New" w:hAnsi="Courier New" w:cs="Courier New" w:hint="default"/>
      </w:rPr>
    </w:lvl>
    <w:lvl w:ilvl="8" w:tplc="04070005" w:tentative="1">
      <w:start w:val="1"/>
      <w:numFmt w:val="bullet"/>
      <w:lvlText w:val=""/>
      <w:lvlJc w:val="left"/>
      <w:pPr>
        <w:ind w:left="6616" w:hanging="360"/>
      </w:pPr>
      <w:rPr>
        <w:rFonts w:ascii="Wingdings" w:hAnsi="Wingdings" w:hint="default"/>
      </w:rPr>
    </w:lvl>
  </w:abstractNum>
  <w:abstractNum w:abstractNumId="10" w15:restartNumberingAfterBreak="0">
    <w:nsid w:val="3252202E"/>
    <w:multiLevelType w:val="hybridMultilevel"/>
    <w:tmpl w:val="C9E4CDD8"/>
    <w:lvl w:ilvl="0" w:tplc="0407000F">
      <w:start w:val="1"/>
      <w:numFmt w:val="decimal"/>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1" w15:restartNumberingAfterBreak="0">
    <w:nsid w:val="32E00356"/>
    <w:multiLevelType w:val="hybridMultilevel"/>
    <w:tmpl w:val="54780F4A"/>
    <w:lvl w:ilvl="0" w:tplc="E3E0A298">
      <w:start w:val="1"/>
      <w:numFmt w:val="decimal"/>
      <w:lvlText w:val="%1."/>
      <w:lvlJc w:val="left"/>
      <w:pPr>
        <w:ind w:left="360" w:hanging="360"/>
      </w:pPr>
      <w:rPr>
        <w:rFonts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12" w15:restartNumberingAfterBreak="0">
    <w:nsid w:val="393B3D90"/>
    <w:multiLevelType w:val="hybridMultilevel"/>
    <w:tmpl w:val="FE629848"/>
    <w:lvl w:ilvl="0" w:tplc="0407000F">
      <w:start w:val="1"/>
      <w:numFmt w:val="decimal"/>
      <w:lvlText w:val="%1."/>
      <w:lvlJc w:val="left"/>
      <w:pPr>
        <w:ind w:left="360" w:hanging="360"/>
      </w:p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13" w15:restartNumberingAfterBreak="0">
    <w:nsid w:val="39E6749F"/>
    <w:multiLevelType w:val="singleLevel"/>
    <w:tmpl w:val="2140FDDC"/>
    <w:lvl w:ilvl="0">
      <w:start w:val="1"/>
      <w:numFmt w:val="decimal"/>
      <w:lvlText w:val="%1."/>
      <w:lvlJc w:val="left"/>
      <w:pPr>
        <w:tabs>
          <w:tab w:val="num" w:pos="3054"/>
        </w:tabs>
        <w:ind w:left="2694" w:firstLine="0"/>
      </w:pPr>
    </w:lvl>
  </w:abstractNum>
  <w:abstractNum w:abstractNumId="14" w15:restartNumberingAfterBreak="0">
    <w:nsid w:val="3B6F59AA"/>
    <w:multiLevelType w:val="hybridMultilevel"/>
    <w:tmpl w:val="1DE09168"/>
    <w:lvl w:ilvl="0" w:tplc="830E2650">
      <w:start w:val="51"/>
      <w:numFmt w:val="bullet"/>
      <w:lvlText w:val=""/>
      <w:lvlJc w:val="left"/>
      <w:pPr>
        <w:ind w:left="856" w:hanging="360"/>
      </w:pPr>
      <w:rPr>
        <w:rFonts w:ascii="Symbol" w:hAnsi="Symbol" w:hint="default"/>
      </w:rPr>
    </w:lvl>
    <w:lvl w:ilvl="1" w:tplc="04070003" w:tentative="1">
      <w:start w:val="1"/>
      <w:numFmt w:val="bullet"/>
      <w:lvlText w:val="o"/>
      <w:lvlJc w:val="left"/>
      <w:pPr>
        <w:ind w:left="1576" w:hanging="360"/>
      </w:pPr>
      <w:rPr>
        <w:rFonts w:ascii="Courier New" w:hAnsi="Courier New" w:cs="Courier New" w:hint="default"/>
      </w:rPr>
    </w:lvl>
    <w:lvl w:ilvl="2" w:tplc="04070005" w:tentative="1">
      <w:start w:val="1"/>
      <w:numFmt w:val="bullet"/>
      <w:lvlText w:val=""/>
      <w:lvlJc w:val="left"/>
      <w:pPr>
        <w:ind w:left="2296" w:hanging="360"/>
      </w:pPr>
      <w:rPr>
        <w:rFonts w:ascii="Wingdings" w:hAnsi="Wingdings" w:hint="default"/>
      </w:rPr>
    </w:lvl>
    <w:lvl w:ilvl="3" w:tplc="04070001" w:tentative="1">
      <w:start w:val="1"/>
      <w:numFmt w:val="bullet"/>
      <w:lvlText w:val=""/>
      <w:lvlJc w:val="left"/>
      <w:pPr>
        <w:ind w:left="3016" w:hanging="360"/>
      </w:pPr>
      <w:rPr>
        <w:rFonts w:ascii="Symbol" w:hAnsi="Symbol" w:hint="default"/>
      </w:rPr>
    </w:lvl>
    <w:lvl w:ilvl="4" w:tplc="04070003" w:tentative="1">
      <w:start w:val="1"/>
      <w:numFmt w:val="bullet"/>
      <w:lvlText w:val="o"/>
      <w:lvlJc w:val="left"/>
      <w:pPr>
        <w:ind w:left="3736" w:hanging="360"/>
      </w:pPr>
      <w:rPr>
        <w:rFonts w:ascii="Courier New" w:hAnsi="Courier New" w:cs="Courier New" w:hint="default"/>
      </w:rPr>
    </w:lvl>
    <w:lvl w:ilvl="5" w:tplc="04070005" w:tentative="1">
      <w:start w:val="1"/>
      <w:numFmt w:val="bullet"/>
      <w:lvlText w:val=""/>
      <w:lvlJc w:val="left"/>
      <w:pPr>
        <w:ind w:left="4456" w:hanging="360"/>
      </w:pPr>
      <w:rPr>
        <w:rFonts w:ascii="Wingdings" w:hAnsi="Wingdings" w:hint="default"/>
      </w:rPr>
    </w:lvl>
    <w:lvl w:ilvl="6" w:tplc="04070001" w:tentative="1">
      <w:start w:val="1"/>
      <w:numFmt w:val="bullet"/>
      <w:lvlText w:val=""/>
      <w:lvlJc w:val="left"/>
      <w:pPr>
        <w:ind w:left="5176" w:hanging="360"/>
      </w:pPr>
      <w:rPr>
        <w:rFonts w:ascii="Symbol" w:hAnsi="Symbol" w:hint="default"/>
      </w:rPr>
    </w:lvl>
    <w:lvl w:ilvl="7" w:tplc="04070003" w:tentative="1">
      <w:start w:val="1"/>
      <w:numFmt w:val="bullet"/>
      <w:lvlText w:val="o"/>
      <w:lvlJc w:val="left"/>
      <w:pPr>
        <w:ind w:left="5896" w:hanging="360"/>
      </w:pPr>
      <w:rPr>
        <w:rFonts w:ascii="Courier New" w:hAnsi="Courier New" w:cs="Courier New" w:hint="default"/>
      </w:rPr>
    </w:lvl>
    <w:lvl w:ilvl="8" w:tplc="04070005" w:tentative="1">
      <w:start w:val="1"/>
      <w:numFmt w:val="bullet"/>
      <w:lvlText w:val=""/>
      <w:lvlJc w:val="left"/>
      <w:pPr>
        <w:ind w:left="6616" w:hanging="360"/>
      </w:pPr>
      <w:rPr>
        <w:rFonts w:ascii="Wingdings" w:hAnsi="Wingdings" w:hint="default"/>
      </w:rPr>
    </w:lvl>
  </w:abstractNum>
  <w:abstractNum w:abstractNumId="15" w15:restartNumberingAfterBreak="0">
    <w:nsid w:val="3D2F7F32"/>
    <w:multiLevelType w:val="singleLevel"/>
    <w:tmpl w:val="2140FDDC"/>
    <w:lvl w:ilvl="0">
      <w:start w:val="1"/>
      <w:numFmt w:val="decimal"/>
      <w:lvlText w:val="%1."/>
      <w:lvlJc w:val="left"/>
      <w:pPr>
        <w:tabs>
          <w:tab w:val="num" w:pos="3054"/>
        </w:tabs>
        <w:ind w:left="2694" w:firstLine="0"/>
      </w:pPr>
    </w:lvl>
  </w:abstractNum>
  <w:abstractNum w:abstractNumId="16" w15:restartNumberingAfterBreak="0">
    <w:nsid w:val="58C9583C"/>
    <w:multiLevelType w:val="hybridMultilevel"/>
    <w:tmpl w:val="7450A62E"/>
    <w:lvl w:ilvl="0" w:tplc="7BF2759E">
      <w:start w:val="1"/>
      <w:numFmt w:val="bullet"/>
      <w:lvlText w:val="□"/>
      <w:lvlJc w:val="left"/>
      <w:pPr>
        <w:ind w:left="856" w:hanging="360"/>
      </w:pPr>
      <w:rPr>
        <w:rFonts w:ascii="Arial Narrow" w:hAnsi="Arial Narrow"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7" w15:restartNumberingAfterBreak="0">
    <w:nsid w:val="59F556B9"/>
    <w:multiLevelType w:val="hybridMultilevel"/>
    <w:tmpl w:val="735065A0"/>
    <w:lvl w:ilvl="0" w:tplc="0407000F">
      <w:start w:val="1"/>
      <w:numFmt w:val="decimal"/>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8" w15:restartNumberingAfterBreak="0">
    <w:nsid w:val="5C740BFB"/>
    <w:multiLevelType w:val="hybridMultilevel"/>
    <w:tmpl w:val="A9D6FE64"/>
    <w:lvl w:ilvl="0" w:tplc="E0163BD2">
      <w:start w:val="1"/>
      <w:numFmt w:val="bullet"/>
      <w:lvlText w:val="-"/>
      <w:lvlJc w:val="left"/>
      <w:pPr>
        <w:ind w:left="720" w:hanging="360"/>
      </w:pPr>
      <w:rPr>
        <w:rFonts w:ascii="Arial" w:eastAsia="Times New Roman" w:hAnsi="Arial" w:cs="Aria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9" w15:restartNumberingAfterBreak="0">
    <w:nsid w:val="667A1EDD"/>
    <w:multiLevelType w:val="hybridMultilevel"/>
    <w:tmpl w:val="83189650"/>
    <w:lvl w:ilvl="0" w:tplc="1B084986">
      <w:numFmt w:val="bullet"/>
      <w:lvlText w:val="-"/>
      <w:lvlJc w:val="left"/>
      <w:pPr>
        <w:ind w:left="264" w:hanging="147"/>
      </w:pPr>
      <w:rPr>
        <w:rFonts w:ascii="Arial" w:eastAsia="Arial" w:hAnsi="Arial" w:cs="Arial" w:hint="default"/>
        <w:b/>
        <w:bCs/>
        <w:w w:val="99"/>
        <w:sz w:val="24"/>
        <w:szCs w:val="24"/>
      </w:rPr>
    </w:lvl>
    <w:lvl w:ilvl="1" w:tplc="2690E386">
      <w:start w:val="1"/>
      <w:numFmt w:val="decimal"/>
      <w:lvlText w:val="(%2)"/>
      <w:lvlJc w:val="left"/>
      <w:pPr>
        <w:ind w:left="838" w:hanging="483"/>
      </w:pPr>
      <w:rPr>
        <w:rFonts w:ascii="Arial" w:eastAsia="Arial" w:hAnsi="Arial" w:cs="Arial" w:hint="default"/>
        <w:spacing w:val="-1"/>
        <w:w w:val="99"/>
        <w:sz w:val="20"/>
        <w:szCs w:val="20"/>
      </w:rPr>
    </w:lvl>
    <w:lvl w:ilvl="2" w:tplc="1D3E369C">
      <w:numFmt w:val="bullet"/>
      <w:lvlText w:val="•"/>
      <w:lvlJc w:val="left"/>
      <w:pPr>
        <w:ind w:left="1825" w:hanging="483"/>
      </w:pPr>
      <w:rPr>
        <w:rFonts w:hint="default"/>
      </w:rPr>
    </w:lvl>
    <w:lvl w:ilvl="3" w:tplc="6E366D1E">
      <w:numFmt w:val="bullet"/>
      <w:lvlText w:val="•"/>
      <w:lvlJc w:val="left"/>
      <w:pPr>
        <w:ind w:left="2810" w:hanging="483"/>
      </w:pPr>
      <w:rPr>
        <w:rFonts w:hint="default"/>
      </w:rPr>
    </w:lvl>
    <w:lvl w:ilvl="4" w:tplc="B0E03168">
      <w:numFmt w:val="bullet"/>
      <w:lvlText w:val="•"/>
      <w:lvlJc w:val="left"/>
      <w:pPr>
        <w:ind w:left="3795" w:hanging="483"/>
      </w:pPr>
      <w:rPr>
        <w:rFonts w:hint="default"/>
      </w:rPr>
    </w:lvl>
    <w:lvl w:ilvl="5" w:tplc="C2F0F870">
      <w:numFmt w:val="bullet"/>
      <w:lvlText w:val="•"/>
      <w:lvlJc w:val="left"/>
      <w:pPr>
        <w:ind w:left="4780" w:hanging="483"/>
      </w:pPr>
      <w:rPr>
        <w:rFonts w:hint="default"/>
      </w:rPr>
    </w:lvl>
    <w:lvl w:ilvl="6" w:tplc="809EB57E">
      <w:numFmt w:val="bullet"/>
      <w:lvlText w:val="•"/>
      <w:lvlJc w:val="left"/>
      <w:pPr>
        <w:ind w:left="5765" w:hanging="483"/>
      </w:pPr>
      <w:rPr>
        <w:rFonts w:hint="default"/>
      </w:rPr>
    </w:lvl>
    <w:lvl w:ilvl="7" w:tplc="1714AE7E">
      <w:numFmt w:val="bullet"/>
      <w:lvlText w:val="•"/>
      <w:lvlJc w:val="left"/>
      <w:pPr>
        <w:ind w:left="6750" w:hanging="483"/>
      </w:pPr>
      <w:rPr>
        <w:rFonts w:hint="default"/>
      </w:rPr>
    </w:lvl>
    <w:lvl w:ilvl="8" w:tplc="82743188">
      <w:numFmt w:val="bullet"/>
      <w:lvlText w:val="•"/>
      <w:lvlJc w:val="left"/>
      <w:pPr>
        <w:ind w:left="7736" w:hanging="483"/>
      </w:pPr>
      <w:rPr>
        <w:rFonts w:hint="default"/>
      </w:rPr>
    </w:lvl>
  </w:abstractNum>
  <w:abstractNum w:abstractNumId="20" w15:restartNumberingAfterBreak="0">
    <w:nsid w:val="72A92038"/>
    <w:multiLevelType w:val="hybridMultilevel"/>
    <w:tmpl w:val="79EE298C"/>
    <w:lvl w:ilvl="0" w:tplc="4AD2AB2A">
      <w:start w:val="1"/>
      <w:numFmt w:val="decimal"/>
      <w:lvlText w:val="(%1)"/>
      <w:lvlJc w:val="left"/>
      <w:pPr>
        <w:ind w:left="838" w:hanging="483"/>
      </w:pPr>
      <w:rPr>
        <w:rFonts w:ascii="Arial" w:eastAsia="Arial" w:hAnsi="Arial" w:cs="Arial" w:hint="default"/>
        <w:spacing w:val="-1"/>
        <w:w w:val="99"/>
        <w:sz w:val="20"/>
        <w:szCs w:val="20"/>
      </w:rPr>
    </w:lvl>
    <w:lvl w:ilvl="1" w:tplc="0DC6B152">
      <w:numFmt w:val="bullet"/>
      <w:lvlText w:val="•"/>
      <w:lvlJc w:val="left"/>
      <w:pPr>
        <w:ind w:left="1726" w:hanging="483"/>
      </w:pPr>
      <w:rPr>
        <w:rFonts w:hint="default"/>
      </w:rPr>
    </w:lvl>
    <w:lvl w:ilvl="2" w:tplc="0A084C0C">
      <w:numFmt w:val="bullet"/>
      <w:lvlText w:val="•"/>
      <w:lvlJc w:val="left"/>
      <w:pPr>
        <w:ind w:left="2613" w:hanging="483"/>
      </w:pPr>
      <w:rPr>
        <w:rFonts w:hint="default"/>
      </w:rPr>
    </w:lvl>
    <w:lvl w:ilvl="3" w:tplc="C59C96B6">
      <w:numFmt w:val="bullet"/>
      <w:lvlText w:val="•"/>
      <w:lvlJc w:val="left"/>
      <w:pPr>
        <w:ind w:left="3499" w:hanging="483"/>
      </w:pPr>
      <w:rPr>
        <w:rFonts w:hint="default"/>
      </w:rPr>
    </w:lvl>
    <w:lvl w:ilvl="4" w:tplc="3FA029B4">
      <w:numFmt w:val="bullet"/>
      <w:lvlText w:val="•"/>
      <w:lvlJc w:val="left"/>
      <w:pPr>
        <w:ind w:left="4386" w:hanging="483"/>
      </w:pPr>
      <w:rPr>
        <w:rFonts w:hint="default"/>
      </w:rPr>
    </w:lvl>
    <w:lvl w:ilvl="5" w:tplc="56D6B090">
      <w:numFmt w:val="bullet"/>
      <w:lvlText w:val="•"/>
      <w:lvlJc w:val="left"/>
      <w:pPr>
        <w:ind w:left="5273" w:hanging="483"/>
      </w:pPr>
      <w:rPr>
        <w:rFonts w:hint="default"/>
      </w:rPr>
    </w:lvl>
    <w:lvl w:ilvl="6" w:tplc="F3EAFD7C">
      <w:numFmt w:val="bullet"/>
      <w:lvlText w:val="•"/>
      <w:lvlJc w:val="left"/>
      <w:pPr>
        <w:ind w:left="6159" w:hanging="483"/>
      </w:pPr>
      <w:rPr>
        <w:rFonts w:hint="default"/>
      </w:rPr>
    </w:lvl>
    <w:lvl w:ilvl="7" w:tplc="3CD87D46">
      <w:numFmt w:val="bullet"/>
      <w:lvlText w:val="•"/>
      <w:lvlJc w:val="left"/>
      <w:pPr>
        <w:ind w:left="7046" w:hanging="483"/>
      </w:pPr>
      <w:rPr>
        <w:rFonts w:hint="default"/>
      </w:rPr>
    </w:lvl>
    <w:lvl w:ilvl="8" w:tplc="5454A13A">
      <w:numFmt w:val="bullet"/>
      <w:lvlText w:val="•"/>
      <w:lvlJc w:val="left"/>
      <w:pPr>
        <w:ind w:left="7933" w:hanging="483"/>
      </w:pPr>
      <w:rPr>
        <w:rFonts w:hint="default"/>
      </w:rPr>
    </w:lvl>
  </w:abstractNum>
  <w:abstractNum w:abstractNumId="21" w15:restartNumberingAfterBreak="0">
    <w:nsid w:val="773F0909"/>
    <w:multiLevelType w:val="hybridMultilevel"/>
    <w:tmpl w:val="ACDC1A0C"/>
    <w:lvl w:ilvl="0" w:tplc="0407000F">
      <w:start w:val="1"/>
      <w:numFmt w:val="decimal"/>
      <w:lvlText w:val="%1."/>
      <w:lvlJc w:val="left"/>
      <w:pPr>
        <w:ind w:left="360" w:hanging="360"/>
      </w:pPr>
      <w:rPr>
        <w:rFonts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22" w15:restartNumberingAfterBreak="0">
    <w:nsid w:val="7927125D"/>
    <w:multiLevelType w:val="hybridMultilevel"/>
    <w:tmpl w:val="0F72E70C"/>
    <w:lvl w:ilvl="0" w:tplc="04070019">
      <w:start w:val="1"/>
      <w:numFmt w:val="lowerLetter"/>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23" w15:restartNumberingAfterBreak="0">
    <w:nsid w:val="7D742F1B"/>
    <w:multiLevelType w:val="hybridMultilevel"/>
    <w:tmpl w:val="435EC2D8"/>
    <w:lvl w:ilvl="0" w:tplc="E70653E8">
      <w:start w:val="1"/>
      <w:numFmt w:val="decimal"/>
      <w:lvlText w:val="%1."/>
      <w:lvlJc w:val="left"/>
      <w:pPr>
        <w:ind w:left="496" w:hanging="360"/>
      </w:pPr>
      <w:rPr>
        <w:rFonts w:hint="default"/>
      </w:rPr>
    </w:lvl>
    <w:lvl w:ilvl="1" w:tplc="04070019" w:tentative="1">
      <w:start w:val="1"/>
      <w:numFmt w:val="lowerLetter"/>
      <w:lvlText w:val="%2."/>
      <w:lvlJc w:val="left"/>
      <w:pPr>
        <w:ind w:left="1216" w:hanging="360"/>
      </w:pPr>
    </w:lvl>
    <w:lvl w:ilvl="2" w:tplc="0407001B" w:tentative="1">
      <w:start w:val="1"/>
      <w:numFmt w:val="lowerRoman"/>
      <w:lvlText w:val="%3."/>
      <w:lvlJc w:val="right"/>
      <w:pPr>
        <w:ind w:left="1936" w:hanging="180"/>
      </w:pPr>
    </w:lvl>
    <w:lvl w:ilvl="3" w:tplc="0407000F" w:tentative="1">
      <w:start w:val="1"/>
      <w:numFmt w:val="decimal"/>
      <w:lvlText w:val="%4."/>
      <w:lvlJc w:val="left"/>
      <w:pPr>
        <w:ind w:left="2656" w:hanging="360"/>
      </w:pPr>
    </w:lvl>
    <w:lvl w:ilvl="4" w:tplc="04070019" w:tentative="1">
      <w:start w:val="1"/>
      <w:numFmt w:val="lowerLetter"/>
      <w:lvlText w:val="%5."/>
      <w:lvlJc w:val="left"/>
      <w:pPr>
        <w:ind w:left="3376" w:hanging="360"/>
      </w:pPr>
    </w:lvl>
    <w:lvl w:ilvl="5" w:tplc="0407001B" w:tentative="1">
      <w:start w:val="1"/>
      <w:numFmt w:val="lowerRoman"/>
      <w:lvlText w:val="%6."/>
      <w:lvlJc w:val="right"/>
      <w:pPr>
        <w:ind w:left="4096" w:hanging="180"/>
      </w:pPr>
    </w:lvl>
    <w:lvl w:ilvl="6" w:tplc="0407000F" w:tentative="1">
      <w:start w:val="1"/>
      <w:numFmt w:val="decimal"/>
      <w:lvlText w:val="%7."/>
      <w:lvlJc w:val="left"/>
      <w:pPr>
        <w:ind w:left="4816" w:hanging="360"/>
      </w:pPr>
    </w:lvl>
    <w:lvl w:ilvl="7" w:tplc="04070019" w:tentative="1">
      <w:start w:val="1"/>
      <w:numFmt w:val="lowerLetter"/>
      <w:lvlText w:val="%8."/>
      <w:lvlJc w:val="left"/>
      <w:pPr>
        <w:ind w:left="5536" w:hanging="360"/>
      </w:pPr>
    </w:lvl>
    <w:lvl w:ilvl="8" w:tplc="0407001B" w:tentative="1">
      <w:start w:val="1"/>
      <w:numFmt w:val="lowerRoman"/>
      <w:lvlText w:val="%9."/>
      <w:lvlJc w:val="right"/>
      <w:pPr>
        <w:ind w:left="6256" w:hanging="180"/>
      </w:pPr>
    </w:lvl>
  </w:abstractNum>
  <w:abstractNum w:abstractNumId="24" w15:restartNumberingAfterBreak="0">
    <w:nsid w:val="7DB72777"/>
    <w:multiLevelType w:val="hybridMultilevel"/>
    <w:tmpl w:val="FD1A5CFE"/>
    <w:lvl w:ilvl="0" w:tplc="0407000F">
      <w:start w:val="1"/>
      <w:numFmt w:val="decimal"/>
      <w:lvlText w:val="%1."/>
      <w:lvlJc w:val="left"/>
      <w:pPr>
        <w:ind w:left="360" w:hanging="360"/>
      </w:pPr>
      <w:rPr>
        <w:rFonts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num w:numId="1" w16cid:durableId="1484733918">
    <w:abstractNumId w:val="0"/>
  </w:num>
  <w:num w:numId="2" w16cid:durableId="1497915306">
    <w:abstractNumId w:val="19"/>
  </w:num>
  <w:num w:numId="3" w16cid:durableId="1230380814">
    <w:abstractNumId w:val="1"/>
  </w:num>
  <w:num w:numId="4" w16cid:durableId="1189832613">
    <w:abstractNumId w:val="7"/>
  </w:num>
  <w:num w:numId="5" w16cid:durableId="1604075702">
    <w:abstractNumId w:val="6"/>
  </w:num>
  <w:num w:numId="6" w16cid:durableId="1111317111">
    <w:abstractNumId w:val="23"/>
  </w:num>
  <w:num w:numId="7" w16cid:durableId="1218932646">
    <w:abstractNumId w:val="20"/>
  </w:num>
  <w:num w:numId="8" w16cid:durableId="25958409">
    <w:abstractNumId w:val="10"/>
  </w:num>
  <w:num w:numId="9" w16cid:durableId="1629627968">
    <w:abstractNumId w:val="13"/>
    <w:lvlOverride w:ilvl="0">
      <w:startOverride w:val="1"/>
    </w:lvlOverride>
  </w:num>
  <w:num w:numId="10" w16cid:durableId="1158420226">
    <w:abstractNumId w:val="13"/>
  </w:num>
  <w:num w:numId="11" w16cid:durableId="1438481701">
    <w:abstractNumId w:val="4"/>
  </w:num>
  <w:num w:numId="12" w16cid:durableId="1444030433">
    <w:abstractNumId w:val="12"/>
  </w:num>
  <w:num w:numId="13" w16cid:durableId="1861703311">
    <w:abstractNumId w:val="9"/>
  </w:num>
  <w:num w:numId="14" w16cid:durableId="1327787941">
    <w:abstractNumId w:val="16"/>
  </w:num>
  <w:num w:numId="15" w16cid:durableId="570771361">
    <w:abstractNumId w:val="14"/>
  </w:num>
  <w:num w:numId="16" w16cid:durableId="2101561272">
    <w:abstractNumId w:val="5"/>
  </w:num>
  <w:num w:numId="17" w16cid:durableId="775179370">
    <w:abstractNumId w:val="17"/>
  </w:num>
  <w:num w:numId="18" w16cid:durableId="919098115">
    <w:abstractNumId w:val="2"/>
  </w:num>
  <w:num w:numId="19" w16cid:durableId="381487870">
    <w:abstractNumId w:val="22"/>
  </w:num>
  <w:num w:numId="20" w16cid:durableId="2101440040">
    <w:abstractNumId w:val="18"/>
  </w:num>
  <w:num w:numId="21" w16cid:durableId="1743527378">
    <w:abstractNumId w:val="11"/>
  </w:num>
  <w:num w:numId="22" w16cid:durableId="1767572811">
    <w:abstractNumId w:val="24"/>
  </w:num>
  <w:num w:numId="23" w16cid:durableId="2124763291">
    <w:abstractNumId w:val="21"/>
  </w:num>
  <w:num w:numId="24" w16cid:durableId="1007751439">
    <w:abstractNumId w:val="8"/>
  </w:num>
  <w:num w:numId="25" w16cid:durableId="1191993367">
    <w:abstractNumId w:val="3"/>
  </w:num>
  <w:num w:numId="26" w16cid:durableId="26177623">
    <w:abstractNumId w:val="1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removePersonalInformation/>
  <w:removeDateAndTime/>
  <w:proofState w:spelling="clean" w:grammar="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dgnword-docGUID" w:val="{05AC2ACA-EFD9-4BBB-87EF-D86C21162573}"/>
    <w:docVar w:name="dgnword-eventsink" w:val="1417295458784"/>
  </w:docVars>
  <w:rsids>
    <w:rsidRoot w:val="002C1B5F"/>
    <w:rsid w:val="0000388C"/>
    <w:rsid w:val="0000784D"/>
    <w:rsid w:val="0001359E"/>
    <w:rsid w:val="0002498B"/>
    <w:rsid w:val="00053AD2"/>
    <w:rsid w:val="00054CBA"/>
    <w:rsid w:val="00061D34"/>
    <w:rsid w:val="00072045"/>
    <w:rsid w:val="000779A3"/>
    <w:rsid w:val="00077CAC"/>
    <w:rsid w:val="0009468E"/>
    <w:rsid w:val="000A1971"/>
    <w:rsid w:val="000A3EAF"/>
    <w:rsid w:val="000C4C08"/>
    <w:rsid w:val="000D50CE"/>
    <w:rsid w:val="000E63ED"/>
    <w:rsid w:val="000F121C"/>
    <w:rsid w:val="000F13C5"/>
    <w:rsid w:val="00102F24"/>
    <w:rsid w:val="001213C8"/>
    <w:rsid w:val="0012768E"/>
    <w:rsid w:val="00160E30"/>
    <w:rsid w:val="00184E27"/>
    <w:rsid w:val="001871B9"/>
    <w:rsid w:val="00187E53"/>
    <w:rsid w:val="001959CF"/>
    <w:rsid w:val="001A3D3A"/>
    <w:rsid w:val="001C5AD5"/>
    <w:rsid w:val="001D1774"/>
    <w:rsid w:val="00200CDF"/>
    <w:rsid w:val="00206868"/>
    <w:rsid w:val="0021003D"/>
    <w:rsid w:val="0023108F"/>
    <w:rsid w:val="00243D3B"/>
    <w:rsid w:val="00254D4B"/>
    <w:rsid w:val="00255A84"/>
    <w:rsid w:val="002676DE"/>
    <w:rsid w:val="00277BD5"/>
    <w:rsid w:val="002A1D87"/>
    <w:rsid w:val="002C005B"/>
    <w:rsid w:val="002C1B5F"/>
    <w:rsid w:val="002D7A38"/>
    <w:rsid w:val="002E2A33"/>
    <w:rsid w:val="002F53B4"/>
    <w:rsid w:val="003063FA"/>
    <w:rsid w:val="00315ED1"/>
    <w:rsid w:val="00330C88"/>
    <w:rsid w:val="00360C9E"/>
    <w:rsid w:val="00361DA1"/>
    <w:rsid w:val="00367FF8"/>
    <w:rsid w:val="003759F8"/>
    <w:rsid w:val="003907C6"/>
    <w:rsid w:val="003B0648"/>
    <w:rsid w:val="003B2FCE"/>
    <w:rsid w:val="003E3CE5"/>
    <w:rsid w:val="003E623D"/>
    <w:rsid w:val="003E6A1A"/>
    <w:rsid w:val="00407C0D"/>
    <w:rsid w:val="00412613"/>
    <w:rsid w:val="00416508"/>
    <w:rsid w:val="00427A6B"/>
    <w:rsid w:val="0047014F"/>
    <w:rsid w:val="00470FCF"/>
    <w:rsid w:val="00474745"/>
    <w:rsid w:val="00490F5F"/>
    <w:rsid w:val="004D346A"/>
    <w:rsid w:val="004E5F5F"/>
    <w:rsid w:val="004E7A20"/>
    <w:rsid w:val="00504CEB"/>
    <w:rsid w:val="005113CA"/>
    <w:rsid w:val="00531361"/>
    <w:rsid w:val="005C1BC9"/>
    <w:rsid w:val="005D0987"/>
    <w:rsid w:val="005E1EF3"/>
    <w:rsid w:val="005E20CE"/>
    <w:rsid w:val="005F2B5E"/>
    <w:rsid w:val="00604294"/>
    <w:rsid w:val="006272D8"/>
    <w:rsid w:val="00654714"/>
    <w:rsid w:val="00666634"/>
    <w:rsid w:val="006A0A39"/>
    <w:rsid w:val="006A1E61"/>
    <w:rsid w:val="006D6770"/>
    <w:rsid w:val="006E5630"/>
    <w:rsid w:val="006E5C3D"/>
    <w:rsid w:val="006E7DD9"/>
    <w:rsid w:val="00707CF9"/>
    <w:rsid w:val="00720B69"/>
    <w:rsid w:val="00724D89"/>
    <w:rsid w:val="00745CE9"/>
    <w:rsid w:val="00762577"/>
    <w:rsid w:val="00770F05"/>
    <w:rsid w:val="00782374"/>
    <w:rsid w:val="007A7EB5"/>
    <w:rsid w:val="007B632E"/>
    <w:rsid w:val="007D008B"/>
    <w:rsid w:val="00817519"/>
    <w:rsid w:val="00820433"/>
    <w:rsid w:val="00832AE0"/>
    <w:rsid w:val="00840F46"/>
    <w:rsid w:val="0086011D"/>
    <w:rsid w:val="0086546E"/>
    <w:rsid w:val="00876D97"/>
    <w:rsid w:val="008C78CD"/>
    <w:rsid w:val="008E76FD"/>
    <w:rsid w:val="008F6A32"/>
    <w:rsid w:val="0090236A"/>
    <w:rsid w:val="00916BA3"/>
    <w:rsid w:val="0094313D"/>
    <w:rsid w:val="00951AF7"/>
    <w:rsid w:val="00966A79"/>
    <w:rsid w:val="00972488"/>
    <w:rsid w:val="009A5617"/>
    <w:rsid w:val="009B7F23"/>
    <w:rsid w:val="009E0247"/>
    <w:rsid w:val="00A10A70"/>
    <w:rsid w:val="00A112B8"/>
    <w:rsid w:val="00A34113"/>
    <w:rsid w:val="00A42E01"/>
    <w:rsid w:val="00A44A6F"/>
    <w:rsid w:val="00A50CF8"/>
    <w:rsid w:val="00A52E6D"/>
    <w:rsid w:val="00A61AAF"/>
    <w:rsid w:val="00A665E0"/>
    <w:rsid w:val="00A67F33"/>
    <w:rsid w:val="00A7033C"/>
    <w:rsid w:val="00A744D3"/>
    <w:rsid w:val="00A815C8"/>
    <w:rsid w:val="00A96A28"/>
    <w:rsid w:val="00AA1AE5"/>
    <w:rsid w:val="00AA2176"/>
    <w:rsid w:val="00AA3292"/>
    <w:rsid w:val="00AD49B6"/>
    <w:rsid w:val="00AE3C2F"/>
    <w:rsid w:val="00AF4E8B"/>
    <w:rsid w:val="00B24141"/>
    <w:rsid w:val="00B27A63"/>
    <w:rsid w:val="00B30362"/>
    <w:rsid w:val="00B40816"/>
    <w:rsid w:val="00B54798"/>
    <w:rsid w:val="00B7081C"/>
    <w:rsid w:val="00B7749B"/>
    <w:rsid w:val="00BA4F8F"/>
    <w:rsid w:val="00BB01A4"/>
    <w:rsid w:val="00BB05F7"/>
    <w:rsid w:val="00BB5C9D"/>
    <w:rsid w:val="00BD456A"/>
    <w:rsid w:val="00BD6A2A"/>
    <w:rsid w:val="00C06172"/>
    <w:rsid w:val="00C17B4A"/>
    <w:rsid w:val="00C504AE"/>
    <w:rsid w:val="00C51E36"/>
    <w:rsid w:val="00C53568"/>
    <w:rsid w:val="00C70806"/>
    <w:rsid w:val="00C966FF"/>
    <w:rsid w:val="00CB2ADF"/>
    <w:rsid w:val="00D15671"/>
    <w:rsid w:val="00D31BF6"/>
    <w:rsid w:val="00DC623D"/>
    <w:rsid w:val="00E16C1F"/>
    <w:rsid w:val="00E60F30"/>
    <w:rsid w:val="00E74F11"/>
    <w:rsid w:val="00E934C4"/>
    <w:rsid w:val="00EA2C7C"/>
    <w:rsid w:val="00EA5586"/>
    <w:rsid w:val="00EC27B2"/>
    <w:rsid w:val="00EF34A5"/>
    <w:rsid w:val="00EF6029"/>
    <w:rsid w:val="00F155BB"/>
    <w:rsid w:val="00F42500"/>
    <w:rsid w:val="00F53226"/>
    <w:rsid w:val="00F62BE8"/>
    <w:rsid w:val="00F67C99"/>
    <w:rsid w:val="00F90824"/>
    <w:rsid w:val="00F945D7"/>
    <w:rsid w:val="00FA3AD0"/>
    <w:rsid w:val="00FC05D0"/>
    <w:rsid w:val="00FC2665"/>
    <w:rsid w:val="00FC6E30"/>
    <w:rsid w:val="00FD7D78"/>
    <w:rsid w:val="00FE2F8D"/>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4EFBA5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AF4E8B"/>
    <w:pPr>
      <w:spacing w:after="0" w:line="240" w:lineRule="auto"/>
      <w:jc w:val="both"/>
    </w:pPr>
    <w:rPr>
      <w:rFonts w:ascii="Times New Roman" w:eastAsia="Times New Roman" w:hAnsi="Times New Roman" w:cs="Times New Roman"/>
      <w:szCs w:val="20"/>
    </w:rPr>
  </w:style>
  <w:style w:type="paragraph" w:styleId="berschrift1">
    <w:name w:val="heading 1"/>
    <w:basedOn w:val="Standard"/>
    <w:link w:val="berschrift1Zchn"/>
    <w:uiPriority w:val="9"/>
    <w:qFormat/>
    <w:rsid w:val="00B27A63"/>
    <w:pPr>
      <w:widowControl w:val="0"/>
      <w:autoSpaceDE w:val="0"/>
      <w:autoSpaceDN w:val="0"/>
      <w:spacing w:before="91"/>
      <w:ind w:left="118"/>
      <w:jc w:val="left"/>
      <w:outlineLvl w:val="0"/>
    </w:pPr>
    <w:rPr>
      <w:rFonts w:ascii="Arial" w:eastAsia="Arial" w:hAnsi="Arial" w:cs="Arial"/>
      <w:b/>
      <w:bCs/>
      <w:sz w:val="28"/>
      <w:szCs w:val="28"/>
      <w:lang w:val="en-US"/>
    </w:rPr>
  </w:style>
  <w:style w:type="paragraph" w:styleId="berschrift2">
    <w:name w:val="heading 2"/>
    <w:basedOn w:val="Standard"/>
    <w:next w:val="Standard"/>
    <w:link w:val="berschrift2Zchn"/>
    <w:uiPriority w:val="9"/>
    <w:unhideWhenUsed/>
    <w:qFormat/>
    <w:rsid w:val="002F53B4"/>
    <w:pPr>
      <w:keepNext/>
      <w:keepLines/>
      <w:spacing w:before="40"/>
      <w:outlineLvl w:val="1"/>
    </w:pPr>
    <w:rPr>
      <w:rFonts w:asciiTheme="majorHAnsi" w:eastAsiaTheme="majorEastAsia" w:hAnsiTheme="majorHAnsi" w:cstheme="majorBidi"/>
      <w:color w:val="365F91" w:themeColor="accent1" w:themeShade="BF"/>
      <w:sz w:val="26"/>
      <w:szCs w:val="26"/>
    </w:rPr>
  </w:style>
  <w:style w:type="paragraph" w:styleId="berschrift3">
    <w:name w:val="heading 3"/>
    <w:basedOn w:val="Standard"/>
    <w:next w:val="Standard"/>
    <w:link w:val="berschrift3Zchn"/>
    <w:uiPriority w:val="9"/>
    <w:semiHidden/>
    <w:unhideWhenUsed/>
    <w:qFormat/>
    <w:rsid w:val="00AD49B6"/>
    <w:pPr>
      <w:keepNext/>
      <w:keepLines/>
      <w:spacing w:before="40"/>
      <w:outlineLvl w:val="2"/>
    </w:pPr>
    <w:rPr>
      <w:rFonts w:asciiTheme="majorHAnsi" w:eastAsiaTheme="majorEastAsia" w:hAnsiTheme="majorHAnsi" w:cstheme="majorBidi"/>
      <w:color w:val="243F60" w:themeColor="accent1" w:themeShade="7F"/>
      <w:sz w:val="24"/>
      <w:szCs w:val="24"/>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customStyle="1" w:styleId="Text">
    <w:name w:val="Text"/>
    <w:basedOn w:val="Standard"/>
    <w:next w:val="Standard"/>
    <w:rsid w:val="002C1B5F"/>
    <w:pPr>
      <w:keepNext/>
      <w:spacing w:after="60"/>
      <w:ind w:left="851"/>
    </w:pPr>
    <w:rPr>
      <w:rFonts w:ascii="Arial" w:hAnsi="Arial" w:cs="Arial"/>
      <w:sz w:val="20"/>
      <w:lang w:eastAsia="ar-SA"/>
    </w:rPr>
  </w:style>
  <w:style w:type="paragraph" w:styleId="Kopfzeile">
    <w:name w:val="header"/>
    <w:basedOn w:val="Standard"/>
    <w:link w:val="KopfzeileZchn"/>
    <w:uiPriority w:val="99"/>
    <w:unhideWhenUsed/>
    <w:rsid w:val="002C1B5F"/>
    <w:pPr>
      <w:tabs>
        <w:tab w:val="center" w:pos="4536"/>
        <w:tab w:val="right" w:pos="9072"/>
      </w:tabs>
    </w:pPr>
  </w:style>
  <w:style w:type="character" w:customStyle="1" w:styleId="KopfzeileZchn">
    <w:name w:val="Kopfzeile Zchn"/>
    <w:basedOn w:val="Absatz-Standardschriftart"/>
    <w:link w:val="Kopfzeile"/>
    <w:uiPriority w:val="99"/>
    <w:rsid w:val="002C1B5F"/>
    <w:rPr>
      <w:rFonts w:ascii="Times New Roman" w:eastAsia="Times New Roman" w:hAnsi="Times New Roman" w:cs="Times New Roman"/>
      <w:szCs w:val="20"/>
    </w:rPr>
  </w:style>
  <w:style w:type="paragraph" w:styleId="Fuzeile">
    <w:name w:val="footer"/>
    <w:basedOn w:val="Standard"/>
    <w:link w:val="FuzeileZchn"/>
    <w:uiPriority w:val="99"/>
    <w:unhideWhenUsed/>
    <w:rsid w:val="002C1B5F"/>
    <w:pPr>
      <w:tabs>
        <w:tab w:val="center" w:pos="4536"/>
        <w:tab w:val="right" w:pos="9072"/>
      </w:tabs>
    </w:pPr>
  </w:style>
  <w:style w:type="character" w:customStyle="1" w:styleId="FuzeileZchn">
    <w:name w:val="Fußzeile Zchn"/>
    <w:basedOn w:val="Absatz-Standardschriftart"/>
    <w:link w:val="Fuzeile"/>
    <w:uiPriority w:val="99"/>
    <w:rsid w:val="002C1B5F"/>
    <w:rPr>
      <w:rFonts w:ascii="Times New Roman" w:eastAsia="Times New Roman" w:hAnsi="Times New Roman" w:cs="Times New Roman"/>
      <w:szCs w:val="20"/>
    </w:rPr>
  </w:style>
  <w:style w:type="paragraph" w:styleId="Sprechblasentext">
    <w:name w:val="Balloon Text"/>
    <w:basedOn w:val="Standard"/>
    <w:link w:val="SprechblasentextZchn"/>
    <w:uiPriority w:val="99"/>
    <w:semiHidden/>
    <w:unhideWhenUsed/>
    <w:rsid w:val="002C1B5F"/>
    <w:rPr>
      <w:rFonts w:ascii="Tahoma" w:hAnsi="Tahoma" w:cs="Tahoma"/>
      <w:sz w:val="16"/>
      <w:szCs w:val="16"/>
    </w:rPr>
  </w:style>
  <w:style w:type="character" w:customStyle="1" w:styleId="SprechblasentextZchn">
    <w:name w:val="Sprechblasentext Zchn"/>
    <w:basedOn w:val="Absatz-Standardschriftart"/>
    <w:link w:val="Sprechblasentext"/>
    <w:uiPriority w:val="99"/>
    <w:semiHidden/>
    <w:rsid w:val="002C1B5F"/>
    <w:rPr>
      <w:rFonts w:ascii="Tahoma" w:eastAsia="Times New Roman" w:hAnsi="Tahoma" w:cs="Tahoma"/>
      <w:sz w:val="16"/>
      <w:szCs w:val="16"/>
    </w:rPr>
  </w:style>
  <w:style w:type="paragraph" w:styleId="Textkrper">
    <w:name w:val="Body Text"/>
    <w:basedOn w:val="Standard"/>
    <w:link w:val="TextkrperZchn"/>
    <w:rsid w:val="002C1B5F"/>
    <w:pPr>
      <w:spacing w:before="130" w:after="130"/>
    </w:pPr>
  </w:style>
  <w:style w:type="character" w:customStyle="1" w:styleId="TextkrperZchn">
    <w:name w:val="Textkörper Zchn"/>
    <w:basedOn w:val="Absatz-Standardschriftart"/>
    <w:link w:val="Textkrper"/>
    <w:rsid w:val="002C1B5F"/>
    <w:rPr>
      <w:rFonts w:ascii="Times New Roman" w:eastAsia="Times New Roman" w:hAnsi="Times New Roman" w:cs="Times New Roman"/>
      <w:szCs w:val="20"/>
    </w:rPr>
  </w:style>
  <w:style w:type="paragraph" w:customStyle="1" w:styleId="Oben">
    <w:name w:val="Oben"/>
    <w:basedOn w:val="Standard"/>
    <w:next w:val="Standard"/>
    <w:rsid w:val="00A42E01"/>
    <w:pPr>
      <w:keepNext/>
    </w:pPr>
    <w:rPr>
      <w:rFonts w:ascii="Arial" w:hAnsi="Arial" w:cs="Arial"/>
      <w:b/>
      <w:sz w:val="20"/>
      <w:lang w:eastAsia="ar-SA"/>
    </w:rPr>
  </w:style>
  <w:style w:type="paragraph" w:styleId="Listenabsatz">
    <w:name w:val="List Paragraph"/>
    <w:basedOn w:val="Standard"/>
    <w:uiPriority w:val="1"/>
    <w:qFormat/>
    <w:rsid w:val="00972488"/>
    <w:pPr>
      <w:ind w:left="720"/>
    </w:pPr>
  </w:style>
  <w:style w:type="paragraph" w:customStyle="1" w:styleId="Body">
    <w:name w:val="Body"/>
    <w:basedOn w:val="Standard"/>
    <w:rsid w:val="00972488"/>
    <w:pPr>
      <w:spacing w:after="140" w:line="290" w:lineRule="auto"/>
    </w:pPr>
    <w:rPr>
      <w:rFonts w:ascii="Arial" w:hAnsi="Arial"/>
      <w:kern w:val="20"/>
      <w:sz w:val="20"/>
      <w:szCs w:val="24"/>
    </w:rPr>
  </w:style>
  <w:style w:type="table" w:styleId="Tabellenraster">
    <w:name w:val="Table Grid"/>
    <w:basedOn w:val="NormaleTabelle"/>
    <w:uiPriority w:val="59"/>
    <w:rsid w:val="00470FCF"/>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Normal">
    <w:name w:val="Table Normal"/>
    <w:uiPriority w:val="2"/>
    <w:semiHidden/>
    <w:unhideWhenUsed/>
    <w:qFormat/>
    <w:rsid w:val="003B2FCE"/>
    <w:pPr>
      <w:widowControl w:val="0"/>
      <w:autoSpaceDE w:val="0"/>
      <w:autoSpaceDN w:val="0"/>
      <w:spacing w:after="0" w:line="240" w:lineRule="auto"/>
    </w:pPr>
    <w:rPr>
      <w:lang w:val="en-US"/>
    </w:rPr>
    <w:tblPr>
      <w:tblInd w:w="0" w:type="dxa"/>
      <w:tblCellMar>
        <w:top w:w="0" w:type="dxa"/>
        <w:left w:w="0" w:type="dxa"/>
        <w:bottom w:w="0" w:type="dxa"/>
        <w:right w:w="0" w:type="dxa"/>
      </w:tblCellMar>
    </w:tblPr>
  </w:style>
  <w:style w:type="paragraph" w:customStyle="1" w:styleId="TableParagraph">
    <w:name w:val="Table Paragraph"/>
    <w:basedOn w:val="Standard"/>
    <w:uiPriority w:val="1"/>
    <w:qFormat/>
    <w:rsid w:val="003B2FCE"/>
    <w:pPr>
      <w:widowControl w:val="0"/>
      <w:autoSpaceDE w:val="0"/>
      <w:autoSpaceDN w:val="0"/>
      <w:ind w:left="136"/>
      <w:jc w:val="left"/>
    </w:pPr>
    <w:rPr>
      <w:rFonts w:ascii="Arial" w:eastAsia="Arial" w:hAnsi="Arial" w:cs="Arial"/>
      <w:szCs w:val="22"/>
      <w:lang w:val="en-US"/>
    </w:rPr>
  </w:style>
  <w:style w:type="character" w:customStyle="1" w:styleId="berschrift1Zchn">
    <w:name w:val="Überschrift 1 Zchn"/>
    <w:basedOn w:val="Absatz-Standardschriftart"/>
    <w:link w:val="berschrift1"/>
    <w:uiPriority w:val="9"/>
    <w:rsid w:val="00B27A63"/>
    <w:rPr>
      <w:rFonts w:ascii="Arial" w:eastAsia="Arial" w:hAnsi="Arial" w:cs="Arial"/>
      <w:b/>
      <w:bCs/>
      <w:sz w:val="28"/>
      <w:szCs w:val="28"/>
      <w:lang w:val="en-US"/>
    </w:rPr>
  </w:style>
  <w:style w:type="character" w:customStyle="1" w:styleId="berschrift3Zchn">
    <w:name w:val="Überschrift 3 Zchn"/>
    <w:basedOn w:val="Absatz-Standardschriftart"/>
    <w:link w:val="berschrift3"/>
    <w:uiPriority w:val="9"/>
    <w:semiHidden/>
    <w:rsid w:val="00AD49B6"/>
    <w:rPr>
      <w:rFonts w:asciiTheme="majorHAnsi" w:eastAsiaTheme="majorEastAsia" w:hAnsiTheme="majorHAnsi" w:cstheme="majorBidi"/>
      <w:color w:val="243F60" w:themeColor="accent1" w:themeShade="7F"/>
      <w:sz w:val="24"/>
      <w:szCs w:val="24"/>
    </w:rPr>
  </w:style>
  <w:style w:type="character" w:styleId="Kommentarzeichen">
    <w:name w:val="annotation reference"/>
    <w:basedOn w:val="Absatz-Standardschriftart"/>
    <w:uiPriority w:val="99"/>
    <w:semiHidden/>
    <w:unhideWhenUsed/>
    <w:rsid w:val="00FC6E30"/>
    <w:rPr>
      <w:sz w:val="16"/>
      <w:szCs w:val="16"/>
    </w:rPr>
  </w:style>
  <w:style w:type="paragraph" w:styleId="Kommentartext">
    <w:name w:val="annotation text"/>
    <w:basedOn w:val="Standard"/>
    <w:link w:val="KommentartextZchn"/>
    <w:semiHidden/>
    <w:unhideWhenUsed/>
    <w:rsid w:val="00FC6E30"/>
    <w:rPr>
      <w:sz w:val="20"/>
    </w:rPr>
  </w:style>
  <w:style w:type="character" w:customStyle="1" w:styleId="KommentartextZchn">
    <w:name w:val="Kommentartext Zchn"/>
    <w:basedOn w:val="Absatz-Standardschriftart"/>
    <w:link w:val="Kommentartext"/>
    <w:semiHidden/>
    <w:rsid w:val="00FC6E30"/>
    <w:rPr>
      <w:rFonts w:ascii="Times New Roman" w:eastAsia="Times New Roman" w:hAnsi="Times New Roman" w:cs="Times New Roman"/>
      <w:sz w:val="20"/>
      <w:szCs w:val="20"/>
    </w:rPr>
  </w:style>
  <w:style w:type="paragraph" w:styleId="Kommentarthema">
    <w:name w:val="annotation subject"/>
    <w:basedOn w:val="Kommentartext"/>
    <w:next w:val="Kommentartext"/>
    <w:link w:val="KommentarthemaZchn"/>
    <w:uiPriority w:val="99"/>
    <w:semiHidden/>
    <w:unhideWhenUsed/>
    <w:rsid w:val="00FC6E30"/>
    <w:rPr>
      <w:b/>
      <w:bCs/>
    </w:rPr>
  </w:style>
  <w:style w:type="character" w:customStyle="1" w:styleId="KommentarthemaZchn">
    <w:name w:val="Kommentarthema Zchn"/>
    <w:basedOn w:val="KommentartextZchn"/>
    <w:link w:val="Kommentarthema"/>
    <w:uiPriority w:val="99"/>
    <w:semiHidden/>
    <w:rsid w:val="00FC6E30"/>
    <w:rPr>
      <w:rFonts w:ascii="Times New Roman" w:eastAsia="Times New Roman" w:hAnsi="Times New Roman" w:cs="Times New Roman"/>
      <w:b/>
      <w:bCs/>
      <w:sz w:val="20"/>
      <w:szCs w:val="20"/>
    </w:rPr>
  </w:style>
  <w:style w:type="table" w:customStyle="1" w:styleId="Tabellenraster1">
    <w:name w:val="Tabellenraster1"/>
    <w:basedOn w:val="NormaleTabelle"/>
    <w:uiPriority w:val="39"/>
    <w:rsid w:val="00C966FF"/>
    <w:pPr>
      <w:spacing w:after="0" w:line="240" w:lineRule="auto"/>
    </w:pPr>
    <w:rPr>
      <w:rFonts w:ascii="Times New Roman" w:eastAsia="Times New Roman" w:hAnsi="Times New Roman" w:cs="Times New Roman"/>
      <w:sz w:val="20"/>
      <w:szCs w:val="20"/>
      <w:lang w:eastAsia="de-D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erschrift2Zchn">
    <w:name w:val="Überschrift 2 Zchn"/>
    <w:basedOn w:val="Absatz-Standardschriftart"/>
    <w:link w:val="berschrift2"/>
    <w:uiPriority w:val="9"/>
    <w:rsid w:val="002F53B4"/>
    <w:rPr>
      <w:rFonts w:asciiTheme="majorHAnsi" w:eastAsiaTheme="majorEastAsia" w:hAnsiTheme="majorHAnsi" w:cstheme="majorBidi"/>
      <w:color w:val="365F91" w:themeColor="accent1" w:themeShade="BF"/>
      <w:sz w:val="26"/>
      <w:szCs w:val="26"/>
    </w:rPr>
  </w:style>
  <w:style w:type="table" w:customStyle="1" w:styleId="Tabellenraster11">
    <w:name w:val="Tabellenraster11"/>
    <w:basedOn w:val="NormaleTabelle"/>
    <w:next w:val="Tabellenraster"/>
    <w:uiPriority w:val="39"/>
    <w:rsid w:val="00A112B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erarbeitung">
    <w:name w:val="Revision"/>
    <w:hidden/>
    <w:uiPriority w:val="99"/>
    <w:semiHidden/>
    <w:rsid w:val="00B54798"/>
    <w:pPr>
      <w:spacing w:after="0" w:line="240" w:lineRule="auto"/>
    </w:pPr>
    <w:rPr>
      <w:rFonts w:ascii="Times New Roman" w:eastAsia="Times New Roman" w:hAnsi="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7518311">
      <w:bodyDiv w:val="1"/>
      <w:marLeft w:val="0"/>
      <w:marRight w:val="0"/>
      <w:marTop w:val="0"/>
      <w:marBottom w:val="0"/>
      <w:divBdr>
        <w:top w:val="none" w:sz="0" w:space="0" w:color="auto"/>
        <w:left w:val="none" w:sz="0" w:space="0" w:color="auto"/>
        <w:bottom w:val="none" w:sz="0" w:space="0" w:color="auto"/>
        <w:right w:val="none" w:sz="0" w:space="0" w:color="auto"/>
      </w:divBdr>
    </w:div>
    <w:div w:id="643392739">
      <w:bodyDiv w:val="1"/>
      <w:marLeft w:val="0"/>
      <w:marRight w:val="0"/>
      <w:marTop w:val="0"/>
      <w:marBottom w:val="0"/>
      <w:divBdr>
        <w:top w:val="none" w:sz="0" w:space="0" w:color="auto"/>
        <w:left w:val="none" w:sz="0" w:space="0" w:color="auto"/>
        <w:bottom w:val="none" w:sz="0" w:space="0" w:color="auto"/>
        <w:right w:val="none" w:sz="0" w:space="0" w:color="auto"/>
      </w:divBdr>
    </w:div>
    <w:div w:id="651063452">
      <w:bodyDiv w:val="1"/>
      <w:marLeft w:val="0"/>
      <w:marRight w:val="0"/>
      <w:marTop w:val="0"/>
      <w:marBottom w:val="0"/>
      <w:divBdr>
        <w:top w:val="none" w:sz="0" w:space="0" w:color="auto"/>
        <w:left w:val="none" w:sz="0" w:space="0" w:color="auto"/>
        <w:bottom w:val="none" w:sz="0" w:space="0" w:color="auto"/>
        <w:right w:val="none" w:sz="0" w:space="0" w:color="auto"/>
      </w:divBdr>
    </w:div>
    <w:div w:id="1509634914">
      <w:bodyDiv w:val="1"/>
      <w:marLeft w:val="0"/>
      <w:marRight w:val="0"/>
      <w:marTop w:val="0"/>
      <w:marBottom w:val="0"/>
      <w:divBdr>
        <w:top w:val="none" w:sz="0" w:space="0" w:color="auto"/>
        <w:left w:val="none" w:sz="0" w:space="0" w:color="auto"/>
        <w:bottom w:val="none" w:sz="0" w:space="0" w:color="auto"/>
        <w:right w:val="none" w:sz="0" w:space="0" w:color="auto"/>
      </w:divBdr>
    </w:div>
    <w:div w:id="183310801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ntTable" Target="fontTable.xml"/><Relationship Id="rId10" Type="http://schemas.openxmlformats.org/officeDocument/2006/relationships/footnotes" Target="footnotes.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_rels/header1.xml.rels><?xml version="1.0" encoding="UTF-8" standalone="yes"?>
<Relationships xmlns="http://schemas.openxmlformats.org/package/2006/relationships"><Relationship Id="rId1" Type="http://schemas.openxmlformats.org/officeDocument/2006/relationships/image" Target="media/image2.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5F4C9F1FC0F4B04B7BCEF3A7A1B6EEE"/>
        <w:category>
          <w:name w:val="Allgemein"/>
          <w:gallery w:val="placeholder"/>
        </w:category>
        <w:types>
          <w:type w:val="bbPlcHdr"/>
        </w:types>
        <w:behaviors>
          <w:behavior w:val="content"/>
        </w:behaviors>
        <w:guid w:val="{21E1BAF4-0612-47C7-8F4D-8517F78225E1}"/>
      </w:docPartPr>
      <w:docPartBody>
        <w:p w:rsidR="00683ED2" w:rsidRDefault="00413187" w:rsidP="00413187">
          <w:pPr>
            <w:pStyle w:val="15F4C9F1FC0F4B04B7BCEF3A7A1B6EEE"/>
          </w:pPr>
          <w:r w:rsidRPr="00671BEB">
            <w:rPr>
              <w:rStyle w:val="Platzhaltertext"/>
            </w:rPr>
            <w:t>Klicken Sie hier, um Text einzugeben.</w:t>
          </w:r>
        </w:p>
      </w:docPartBody>
    </w:docPart>
    <w:docPart>
      <w:docPartPr>
        <w:name w:val="4A1F78B3ECC147E6A93A6431F38C6BC5"/>
        <w:category>
          <w:name w:val="Allgemein"/>
          <w:gallery w:val="placeholder"/>
        </w:category>
        <w:types>
          <w:type w:val="bbPlcHdr"/>
        </w:types>
        <w:behaviors>
          <w:behavior w:val="content"/>
        </w:behaviors>
        <w:guid w:val="{31995313-D93C-4E1B-A515-BB6297222BDB}"/>
      </w:docPartPr>
      <w:docPartBody>
        <w:p w:rsidR="00683ED2" w:rsidRDefault="00413187" w:rsidP="00413187">
          <w:pPr>
            <w:pStyle w:val="4A1F78B3ECC147E6A93A6431F38C6BC5"/>
          </w:pPr>
          <w:r w:rsidRPr="00671BEB">
            <w:rPr>
              <w:rStyle w:val="Platzhaltertext"/>
            </w:rPr>
            <w:t>Klicken Sie hier, um Text einzugeben.</w:t>
          </w:r>
        </w:p>
      </w:docPartBody>
    </w:docPart>
    <w:docPart>
      <w:docPartPr>
        <w:name w:val="F0ABC2FF6EF24E4DA852297FA91EC151"/>
        <w:category>
          <w:name w:val="Allgemein"/>
          <w:gallery w:val="placeholder"/>
        </w:category>
        <w:types>
          <w:type w:val="bbPlcHdr"/>
        </w:types>
        <w:behaviors>
          <w:behavior w:val="content"/>
        </w:behaviors>
        <w:guid w:val="{4FA2E5F2-D682-4592-A6CA-311A0020F8EA}"/>
      </w:docPartPr>
      <w:docPartBody>
        <w:p w:rsidR="00683ED2" w:rsidRDefault="00413187" w:rsidP="00413187">
          <w:pPr>
            <w:pStyle w:val="F0ABC2FF6EF24E4DA852297FA91EC151"/>
          </w:pPr>
          <w:r w:rsidRPr="00671BEB">
            <w:rPr>
              <w:rStyle w:val="Platzhaltertext"/>
            </w:rPr>
            <w:t>Klicken Sie hier, um Text einzugeben.</w:t>
          </w:r>
        </w:p>
      </w:docPartBody>
    </w:docPart>
    <w:docPart>
      <w:docPartPr>
        <w:name w:val="9AAB62AAAED04EE4974E7EEC5E8203C3"/>
        <w:category>
          <w:name w:val="Allgemein"/>
          <w:gallery w:val="placeholder"/>
        </w:category>
        <w:types>
          <w:type w:val="bbPlcHdr"/>
        </w:types>
        <w:behaviors>
          <w:behavior w:val="content"/>
        </w:behaviors>
        <w:guid w:val="{6651B28F-DAB2-4EC8-8384-CBD6AFA5827E}"/>
      </w:docPartPr>
      <w:docPartBody>
        <w:p w:rsidR="00683ED2" w:rsidRDefault="00413187" w:rsidP="00413187">
          <w:pPr>
            <w:pStyle w:val="9AAB62AAAED04EE4974E7EEC5E8203C3"/>
          </w:pPr>
          <w:r w:rsidRPr="00671BEB">
            <w:rPr>
              <w:rStyle w:val="Platzhaltertext"/>
            </w:rPr>
            <w:t>Klicken Sie hier, um Text einzugeben.</w:t>
          </w:r>
        </w:p>
      </w:docPartBody>
    </w:docPart>
    <w:docPart>
      <w:docPartPr>
        <w:name w:val="830CD26F3ADE4D7090724A1FD4E56D24"/>
        <w:category>
          <w:name w:val="Allgemein"/>
          <w:gallery w:val="placeholder"/>
        </w:category>
        <w:types>
          <w:type w:val="bbPlcHdr"/>
        </w:types>
        <w:behaviors>
          <w:behavior w:val="content"/>
        </w:behaviors>
        <w:guid w:val="{37B6200B-AF04-45D2-A08D-40A6859F1180}"/>
      </w:docPartPr>
      <w:docPartBody>
        <w:p w:rsidR="00730A75" w:rsidRDefault="00B12B6E" w:rsidP="00B12B6E">
          <w:pPr>
            <w:pStyle w:val="830CD26F3ADE4D7090724A1FD4E56D24"/>
          </w:pPr>
          <w:r w:rsidRPr="00671BEB">
            <w:rPr>
              <w:rStyle w:val="Platzhaltertext"/>
            </w:rPr>
            <w:t>Klicken Sie hier, um Text einzugeben.</w:t>
          </w:r>
        </w:p>
      </w:docPartBody>
    </w:docPart>
    <w:docPart>
      <w:docPartPr>
        <w:name w:val="1733480455CD4D3CA5930032D2D9EE83"/>
        <w:category>
          <w:name w:val="Allgemein"/>
          <w:gallery w:val="placeholder"/>
        </w:category>
        <w:types>
          <w:type w:val="bbPlcHdr"/>
        </w:types>
        <w:behaviors>
          <w:behavior w:val="content"/>
        </w:behaviors>
        <w:guid w:val="{5773E115-1071-47B5-A93B-93A8892250C1}"/>
      </w:docPartPr>
      <w:docPartBody>
        <w:p w:rsidR="00730A75" w:rsidRDefault="00B12B6E" w:rsidP="00B12B6E">
          <w:pPr>
            <w:pStyle w:val="1733480455CD4D3CA5930032D2D9EE83"/>
          </w:pPr>
          <w:r w:rsidRPr="00671BEB">
            <w:rPr>
              <w:rStyle w:val="Platzhaltertext"/>
            </w:rPr>
            <w:t>Klicken Sie hier, um Text einzugeben.</w:t>
          </w:r>
        </w:p>
      </w:docPartBody>
    </w:docPart>
    <w:docPart>
      <w:docPartPr>
        <w:name w:val="86E758D7ADC443C38EEFA5269E5D0F75"/>
        <w:category>
          <w:name w:val="Allgemein"/>
          <w:gallery w:val="placeholder"/>
        </w:category>
        <w:types>
          <w:type w:val="bbPlcHdr"/>
        </w:types>
        <w:behaviors>
          <w:behavior w:val="content"/>
        </w:behaviors>
        <w:guid w:val="{B8C1F121-F2D2-49DC-B1D2-D68976FC4DF7}"/>
      </w:docPartPr>
      <w:docPartBody>
        <w:p w:rsidR="00730A75" w:rsidRDefault="00B12B6E" w:rsidP="00B12B6E">
          <w:pPr>
            <w:pStyle w:val="86E758D7ADC443C38EEFA5269E5D0F75"/>
          </w:pPr>
          <w:r w:rsidRPr="00671BEB">
            <w:rPr>
              <w:rStyle w:val="Platzhaltertext"/>
            </w:rPr>
            <w:t>Klicken Sie hier, um Text einzugeben.</w:t>
          </w:r>
        </w:p>
      </w:docPartBody>
    </w:docPart>
    <w:docPart>
      <w:docPartPr>
        <w:name w:val="56B5C73158614981B8E540563B0765A9"/>
        <w:category>
          <w:name w:val="Allgemein"/>
          <w:gallery w:val="placeholder"/>
        </w:category>
        <w:types>
          <w:type w:val="bbPlcHdr"/>
        </w:types>
        <w:behaviors>
          <w:behavior w:val="content"/>
        </w:behaviors>
        <w:guid w:val="{C549B061-3D52-43D8-A27F-FFD7DE766927}"/>
      </w:docPartPr>
      <w:docPartBody>
        <w:p w:rsidR="00730A75" w:rsidRDefault="00B12B6E" w:rsidP="00B12B6E">
          <w:pPr>
            <w:pStyle w:val="56B5C73158614981B8E540563B0765A9"/>
          </w:pPr>
          <w:r w:rsidRPr="00671BEB">
            <w:rPr>
              <w:rStyle w:val="Platzhaltertext"/>
            </w:rPr>
            <w:t>Klicken Sie hier, um Text einzugeben.</w:t>
          </w:r>
        </w:p>
      </w:docPartBody>
    </w:docPart>
    <w:docPart>
      <w:docPartPr>
        <w:name w:val="0263D0AE3B55409595E11C121C34EDD0"/>
        <w:category>
          <w:name w:val="Allgemein"/>
          <w:gallery w:val="placeholder"/>
        </w:category>
        <w:types>
          <w:type w:val="bbPlcHdr"/>
        </w:types>
        <w:behaviors>
          <w:behavior w:val="content"/>
        </w:behaviors>
        <w:guid w:val="{0707BF9F-B39A-4484-A206-A3C6C4EA9928}"/>
      </w:docPartPr>
      <w:docPartBody>
        <w:p w:rsidR="00730A75" w:rsidRDefault="00B12B6E" w:rsidP="00B12B6E">
          <w:pPr>
            <w:pStyle w:val="0263D0AE3B55409595E11C121C34EDD0"/>
          </w:pPr>
          <w:r w:rsidRPr="00671BEB">
            <w:rPr>
              <w:rStyle w:val="Platzhaltertext"/>
            </w:rPr>
            <w:t>Klicken Sie hier, um Text einzugeben.</w:t>
          </w:r>
        </w:p>
      </w:docPartBody>
    </w:docPart>
    <w:docPart>
      <w:docPartPr>
        <w:name w:val="381FA496A3FA4AB4AB2341CB4C5D3B5B"/>
        <w:category>
          <w:name w:val="Allgemein"/>
          <w:gallery w:val="placeholder"/>
        </w:category>
        <w:types>
          <w:type w:val="bbPlcHdr"/>
        </w:types>
        <w:behaviors>
          <w:behavior w:val="content"/>
        </w:behaviors>
        <w:guid w:val="{44A98786-6EA0-4B71-9D6A-3FF6579A70A2}"/>
      </w:docPartPr>
      <w:docPartBody>
        <w:p w:rsidR="00730A75" w:rsidRDefault="00B12B6E" w:rsidP="00B12B6E">
          <w:pPr>
            <w:pStyle w:val="381FA496A3FA4AB4AB2341CB4C5D3B5B"/>
          </w:pPr>
          <w:r w:rsidRPr="00671BEB">
            <w:rPr>
              <w:rStyle w:val="Platzhaltertext"/>
            </w:rPr>
            <w:t>Klicken Sie hier, um Text einzugeben.</w:t>
          </w:r>
        </w:p>
      </w:docPartBody>
    </w:docPart>
    <w:docPart>
      <w:docPartPr>
        <w:name w:val="C0E3B54520704A82986593977CF06DB8"/>
        <w:category>
          <w:name w:val="Allgemein"/>
          <w:gallery w:val="placeholder"/>
        </w:category>
        <w:types>
          <w:type w:val="bbPlcHdr"/>
        </w:types>
        <w:behaviors>
          <w:behavior w:val="content"/>
        </w:behaviors>
        <w:guid w:val="{B4185C97-18AD-4953-B41D-570444903F7D}"/>
      </w:docPartPr>
      <w:docPartBody>
        <w:p w:rsidR="00986BF7" w:rsidRDefault="006D271E" w:rsidP="006D271E">
          <w:pPr>
            <w:pStyle w:val="C0E3B54520704A82986593977CF06DB8"/>
          </w:pPr>
          <w:r w:rsidRPr="00671BEB">
            <w:rPr>
              <w:rStyle w:val="Platzhaltertext"/>
            </w:rPr>
            <w:t>Klicken Sie hier, um Text einzugeben.</w:t>
          </w:r>
        </w:p>
      </w:docPartBody>
    </w:docPart>
    <w:docPart>
      <w:docPartPr>
        <w:name w:val="38AA6E4C87E640E8B9E06330FD644511"/>
        <w:category>
          <w:name w:val="Allgemein"/>
          <w:gallery w:val="placeholder"/>
        </w:category>
        <w:types>
          <w:type w:val="bbPlcHdr"/>
        </w:types>
        <w:behaviors>
          <w:behavior w:val="content"/>
        </w:behaviors>
        <w:guid w:val="{74567F96-883E-40EF-B090-6F01AF9D862D}"/>
      </w:docPartPr>
      <w:docPartBody>
        <w:p w:rsidR="00684918" w:rsidRDefault="00762852" w:rsidP="00762852">
          <w:pPr>
            <w:pStyle w:val="38AA6E4C87E640E8B9E06330FD644511"/>
          </w:pPr>
          <w:r w:rsidRPr="00671BEB">
            <w:rPr>
              <w:rStyle w:val="Platzhaltertext"/>
            </w:rPr>
            <w:t>Klicken Sie hier, um Text einzugeben.</w:t>
          </w:r>
        </w:p>
      </w:docPartBody>
    </w:docPart>
    <w:docPart>
      <w:docPartPr>
        <w:name w:val="CF0DE3AB0D5246B2B8896F08348282A0"/>
        <w:category>
          <w:name w:val="Allgemein"/>
          <w:gallery w:val="placeholder"/>
        </w:category>
        <w:types>
          <w:type w:val="bbPlcHdr"/>
        </w:types>
        <w:behaviors>
          <w:behavior w:val="content"/>
        </w:behaviors>
        <w:guid w:val="{2058695F-D629-4AAC-A0A2-1D5286234388}"/>
      </w:docPartPr>
      <w:docPartBody>
        <w:p w:rsidR="00684918" w:rsidRDefault="00762852" w:rsidP="00762852">
          <w:pPr>
            <w:pStyle w:val="CF0DE3AB0D5246B2B8896F08348282A0"/>
          </w:pPr>
          <w:r w:rsidRPr="00671BEB">
            <w:rPr>
              <w:rStyle w:val="Platzhaltertext"/>
            </w:rPr>
            <w:t>Klicken Sie hier, um Text einzugeben.</w:t>
          </w:r>
        </w:p>
      </w:docPartBody>
    </w:docPart>
    <w:docPart>
      <w:docPartPr>
        <w:name w:val="4D411A1B41F74B379CA285A16DA85CAD"/>
        <w:category>
          <w:name w:val="Allgemein"/>
          <w:gallery w:val="placeholder"/>
        </w:category>
        <w:types>
          <w:type w:val="bbPlcHdr"/>
        </w:types>
        <w:behaviors>
          <w:behavior w:val="content"/>
        </w:behaviors>
        <w:guid w:val="{98D06DCB-5394-40A8-9370-72D46F24717D}"/>
      </w:docPartPr>
      <w:docPartBody>
        <w:p w:rsidR="00684918" w:rsidRDefault="00762852" w:rsidP="00762852">
          <w:pPr>
            <w:pStyle w:val="4D411A1B41F74B379CA285A16DA85CAD"/>
          </w:pPr>
          <w:r w:rsidRPr="00671BEB">
            <w:rPr>
              <w:rStyle w:val="Platzhaltertext"/>
            </w:rPr>
            <w:t>Klicken Sie hier, um Text einzugeben.</w:t>
          </w:r>
        </w:p>
      </w:docPartBody>
    </w:docPart>
    <w:docPart>
      <w:docPartPr>
        <w:name w:val="7F730451CF5744F390E1BBFA83F4B41A"/>
        <w:category>
          <w:name w:val="Allgemein"/>
          <w:gallery w:val="placeholder"/>
        </w:category>
        <w:types>
          <w:type w:val="bbPlcHdr"/>
        </w:types>
        <w:behaviors>
          <w:behavior w:val="content"/>
        </w:behaviors>
        <w:guid w:val="{B96D1071-79B0-4076-817C-2FDA69DE19BA}"/>
      </w:docPartPr>
      <w:docPartBody>
        <w:p w:rsidR="00684918" w:rsidRDefault="00762852" w:rsidP="00762852">
          <w:pPr>
            <w:pStyle w:val="7F730451CF5744F390E1BBFA83F4B41A"/>
          </w:pPr>
          <w:r w:rsidRPr="00671BEB">
            <w:rPr>
              <w:rStyle w:val="Platzhaltertext"/>
            </w:rPr>
            <w:t>Klicken Sie hier, um Text einzugeben.</w:t>
          </w:r>
        </w:p>
      </w:docPartBody>
    </w:docPart>
    <w:docPart>
      <w:docPartPr>
        <w:name w:val="C7A4E0343EEC497AB8E9EC921D313A0B"/>
        <w:category>
          <w:name w:val="Allgemein"/>
          <w:gallery w:val="placeholder"/>
        </w:category>
        <w:types>
          <w:type w:val="bbPlcHdr"/>
        </w:types>
        <w:behaviors>
          <w:behavior w:val="content"/>
        </w:behaviors>
        <w:guid w:val="{E5A86F92-9FE6-4462-A619-7FC6179A208A}"/>
      </w:docPartPr>
      <w:docPartBody>
        <w:p w:rsidR="00684918" w:rsidRDefault="00762852" w:rsidP="00762852">
          <w:pPr>
            <w:pStyle w:val="C7A4E0343EEC497AB8E9EC921D313A0B"/>
          </w:pPr>
          <w:r w:rsidRPr="00671BEB">
            <w:rPr>
              <w:rStyle w:val="Platzhaltertext"/>
            </w:rPr>
            <w:t>Klicken Sie hier, um Text einzugeben.</w:t>
          </w:r>
        </w:p>
      </w:docPartBody>
    </w:docPart>
    <w:docPart>
      <w:docPartPr>
        <w:name w:val="4528C1FF1B0949238C1C62F048B5E95D"/>
        <w:category>
          <w:name w:val="Allgemein"/>
          <w:gallery w:val="placeholder"/>
        </w:category>
        <w:types>
          <w:type w:val="bbPlcHdr"/>
        </w:types>
        <w:behaviors>
          <w:behavior w:val="content"/>
        </w:behaviors>
        <w:guid w:val="{F6CD0871-D084-4DD8-A84E-BE49332BF696}"/>
      </w:docPartPr>
      <w:docPartBody>
        <w:p w:rsidR="00684918" w:rsidRDefault="00762852" w:rsidP="00762852">
          <w:pPr>
            <w:pStyle w:val="4528C1FF1B0949238C1C62F048B5E95D"/>
          </w:pPr>
          <w:r w:rsidRPr="00671BEB">
            <w:rPr>
              <w:rStyle w:val="Platzhaltertext"/>
            </w:rPr>
            <w:t>Klicken Sie hier, um Text einzugeben.</w:t>
          </w:r>
        </w:p>
      </w:docPartBody>
    </w:docPart>
    <w:docPart>
      <w:docPartPr>
        <w:name w:val="C7C4AB1E6D0649CF94BE640771A03A50"/>
        <w:category>
          <w:name w:val="Allgemein"/>
          <w:gallery w:val="placeholder"/>
        </w:category>
        <w:types>
          <w:type w:val="bbPlcHdr"/>
        </w:types>
        <w:behaviors>
          <w:behavior w:val="content"/>
        </w:behaviors>
        <w:guid w:val="{6F9D2522-D567-413A-895D-D49F74284356}"/>
      </w:docPartPr>
      <w:docPartBody>
        <w:p w:rsidR="007F6AF6" w:rsidRDefault="00E120FB" w:rsidP="00E120FB">
          <w:pPr>
            <w:pStyle w:val="C7C4AB1E6D0649CF94BE640771A03A50"/>
          </w:pPr>
          <w:r w:rsidRPr="00671BEB">
            <w:rPr>
              <w:rStyle w:val="Platzhaltertext"/>
            </w:rPr>
            <w:t>Klicken Sie hier, um Text einzugeben.</w:t>
          </w:r>
        </w:p>
      </w:docPartBody>
    </w:docPart>
    <w:docPart>
      <w:docPartPr>
        <w:name w:val="12AF59388BFF4A52A49001D1F2F62BB7"/>
        <w:category>
          <w:name w:val="Allgemein"/>
          <w:gallery w:val="placeholder"/>
        </w:category>
        <w:types>
          <w:type w:val="bbPlcHdr"/>
        </w:types>
        <w:behaviors>
          <w:behavior w:val="content"/>
        </w:behaviors>
        <w:guid w:val="{93AA8FC5-D526-444F-8262-0B6265272542}"/>
      </w:docPartPr>
      <w:docPartBody>
        <w:p w:rsidR="007F6AF6" w:rsidRDefault="00E120FB" w:rsidP="00E120FB">
          <w:pPr>
            <w:pStyle w:val="12AF59388BFF4A52A49001D1F2F62BB7"/>
          </w:pPr>
          <w:r w:rsidRPr="00671BEB">
            <w:rPr>
              <w:rStyle w:val="Platzhaltertext"/>
            </w:rPr>
            <w:t>Klicken Sie hier, um Text einzugeben.</w:t>
          </w:r>
        </w:p>
      </w:docPartBody>
    </w:docPart>
    <w:docPart>
      <w:docPartPr>
        <w:name w:val="FAA60001069145499822A1C438F6A327"/>
        <w:category>
          <w:name w:val="Allgemein"/>
          <w:gallery w:val="placeholder"/>
        </w:category>
        <w:types>
          <w:type w:val="bbPlcHdr"/>
        </w:types>
        <w:behaviors>
          <w:behavior w:val="content"/>
        </w:behaviors>
        <w:guid w:val="{C886FA80-1C5E-4D75-B577-239118160DF8}"/>
      </w:docPartPr>
      <w:docPartBody>
        <w:p w:rsidR="007F6AF6" w:rsidRDefault="00E120FB" w:rsidP="00E120FB">
          <w:pPr>
            <w:pStyle w:val="FAA60001069145499822A1C438F6A327"/>
          </w:pPr>
          <w:r w:rsidRPr="00671BEB">
            <w:rPr>
              <w:rStyle w:val="Platzhaltertext"/>
            </w:rPr>
            <w:t>Klicken Sie hier, um Text einzugeben.</w:t>
          </w:r>
        </w:p>
      </w:docPartBody>
    </w:docPart>
    <w:docPart>
      <w:docPartPr>
        <w:name w:val="1172C001A2424F458EF494ACD09BD8AE"/>
        <w:category>
          <w:name w:val="Allgemein"/>
          <w:gallery w:val="placeholder"/>
        </w:category>
        <w:types>
          <w:type w:val="bbPlcHdr"/>
        </w:types>
        <w:behaviors>
          <w:behavior w:val="content"/>
        </w:behaviors>
        <w:guid w:val="{933392EB-8C21-489D-BF4C-923A95F1090D}"/>
      </w:docPartPr>
      <w:docPartBody>
        <w:p w:rsidR="007F6AF6" w:rsidRDefault="00E120FB" w:rsidP="00E120FB">
          <w:pPr>
            <w:pStyle w:val="1172C001A2424F458EF494ACD09BD8AE"/>
          </w:pPr>
          <w:r w:rsidRPr="00671BEB">
            <w:rPr>
              <w:rStyle w:val="Platzhaltertext"/>
            </w:rPr>
            <w:t>Klicken Sie hier, um Text einzugeben.</w:t>
          </w:r>
        </w:p>
      </w:docPartBody>
    </w:docPart>
    <w:docPart>
      <w:docPartPr>
        <w:name w:val="E4C9C1D6C45E4923A8AE73F952D05328"/>
        <w:category>
          <w:name w:val="Allgemein"/>
          <w:gallery w:val="placeholder"/>
        </w:category>
        <w:types>
          <w:type w:val="bbPlcHdr"/>
        </w:types>
        <w:behaviors>
          <w:behavior w:val="content"/>
        </w:behaviors>
        <w:guid w:val="{2AF73012-5409-4790-BDC6-0F8AF3D71F24}"/>
      </w:docPartPr>
      <w:docPartBody>
        <w:p w:rsidR="007F6AF6" w:rsidRDefault="00E120FB" w:rsidP="00E120FB">
          <w:pPr>
            <w:pStyle w:val="E4C9C1D6C45E4923A8AE73F952D05328"/>
          </w:pPr>
          <w:r w:rsidRPr="00671BEB">
            <w:rPr>
              <w:rStyle w:val="Platzhaltertext"/>
            </w:rPr>
            <w:t>Klicken Sie hier, um Text einzugeben.</w:t>
          </w:r>
        </w:p>
      </w:docPartBody>
    </w:docPart>
    <w:docPart>
      <w:docPartPr>
        <w:name w:val="1B99AA921D4F4442B6854A478585DDF1"/>
        <w:category>
          <w:name w:val="Allgemein"/>
          <w:gallery w:val="placeholder"/>
        </w:category>
        <w:types>
          <w:type w:val="bbPlcHdr"/>
        </w:types>
        <w:behaviors>
          <w:behavior w:val="content"/>
        </w:behaviors>
        <w:guid w:val="{8369ABD2-178C-45F8-B840-4707F9269D4C}"/>
      </w:docPartPr>
      <w:docPartBody>
        <w:p w:rsidR="007C4DFD" w:rsidRDefault="007C4DFD" w:rsidP="007C4DFD">
          <w:pPr>
            <w:pStyle w:val="1B99AA921D4F4442B6854A478585DDF1"/>
          </w:pPr>
          <w:r w:rsidRPr="00671BEB">
            <w:rPr>
              <w:rStyle w:val="Platzhaltertext"/>
            </w:rPr>
            <w:t>Klicken Sie hier, um Text einzugeben.</w:t>
          </w:r>
        </w:p>
      </w:docPartBody>
    </w:docPart>
    <w:docPart>
      <w:docPartPr>
        <w:name w:val="654A1283DF714C7D978105BD7B571D9C"/>
        <w:category>
          <w:name w:val="Allgemein"/>
          <w:gallery w:val="placeholder"/>
        </w:category>
        <w:types>
          <w:type w:val="bbPlcHdr"/>
        </w:types>
        <w:behaviors>
          <w:behavior w:val="content"/>
        </w:behaviors>
        <w:guid w:val="{506536AA-FF83-4F04-ABE4-9DD16604E88B}"/>
      </w:docPartPr>
      <w:docPartBody>
        <w:p w:rsidR="007C4DFD" w:rsidRDefault="007C4DFD" w:rsidP="007C4DFD">
          <w:pPr>
            <w:pStyle w:val="654A1283DF714C7D978105BD7B571D9C"/>
          </w:pPr>
          <w:r w:rsidRPr="00671BEB">
            <w:rPr>
              <w:rStyle w:val="Platzhaltertext"/>
            </w:rPr>
            <w:t>Klicken Sie hier, um Text einzugeben.</w:t>
          </w:r>
        </w:p>
      </w:docPartBody>
    </w:docPart>
    <w:docPart>
      <w:docPartPr>
        <w:name w:val="1BE74F956CFC40988B1117638C96DF21"/>
        <w:category>
          <w:name w:val="Allgemein"/>
          <w:gallery w:val="placeholder"/>
        </w:category>
        <w:types>
          <w:type w:val="bbPlcHdr"/>
        </w:types>
        <w:behaviors>
          <w:behavior w:val="content"/>
        </w:behaviors>
        <w:guid w:val="{657B8E3F-384E-4A42-9B48-0968BF01C00B}"/>
      </w:docPartPr>
      <w:docPartBody>
        <w:p w:rsidR="007C4DFD" w:rsidRDefault="007C4DFD" w:rsidP="007C4DFD">
          <w:pPr>
            <w:pStyle w:val="1BE74F956CFC40988B1117638C96DF21"/>
          </w:pPr>
          <w:r w:rsidRPr="00671BEB">
            <w:rPr>
              <w:rStyle w:val="Platzhaltertext"/>
            </w:rPr>
            <w:t>Klicken Sie hier, um Text einzugeben.</w:t>
          </w:r>
        </w:p>
      </w:docPartBody>
    </w:docPart>
    <w:docPart>
      <w:docPartPr>
        <w:name w:val="A29A70B6317A49759A1BA1B6F894C53F"/>
        <w:category>
          <w:name w:val="Allgemein"/>
          <w:gallery w:val="placeholder"/>
        </w:category>
        <w:types>
          <w:type w:val="bbPlcHdr"/>
        </w:types>
        <w:behaviors>
          <w:behavior w:val="content"/>
        </w:behaviors>
        <w:guid w:val="{7B209256-1DB5-4C29-8B34-FF5FB6A7365A}"/>
      </w:docPartPr>
      <w:docPartBody>
        <w:p w:rsidR="007C4DFD" w:rsidRDefault="007C4DFD" w:rsidP="007C4DFD">
          <w:pPr>
            <w:pStyle w:val="A29A70B6317A49759A1BA1B6F894C53F"/>
          </w:pPr>
          <w:r w:rsidRPr="00671BEB">
            <w:rPr>
              <w:rStyle w:val="Platzhaltertext"/>
            </w:rPr>
            <w:t>Klicken Sie hier, um Text einzugeben.</w:t>
          </w:r>
        </w:p>
      </w:docPartBody>
    </w:docPart>
    <w:docPart>
      <w:docPartPr>
        <w:name w:val="71D94DD746574A0F9437000DC8F2FD55"/>
        <w:category>
          <w:name w:val="Allgemein"/>
          <w:gallery w:val="placeholder"/>
        </w:category>
        <w:types>
          <w:type w:val="bbPlcHdr"/>
        </w:types>
        <w:behaviors>
          <w:behavior w:val="content"/>
        </w:behaviors>
        <w:guid w:val="{A2DFD531-0EA8-45C1-B252-DBDAD43116C9}"/>
      </w:docPartPr>
      <w:docPartBody>
        <w:p w:rsidR="007C4DFD" w:rsidRDefault="007C4DFD" w:rsidP="007C4DFD">
          <w:pPr>
            <w:pStyle w:val="71D94DD746574A0F9437000DC8F2FD55"/>
          </w:pPr>
          <w:r w:rsidRPr="00671BEB">
            <w:rPr>
              <w:rStyle w:val="Platzhaltertext"/>
            </w:rPr>
            <w:t>Klicken Sie hier, um Text einzugeben.</w:t>
          </w:r>
        </w:p>
      </w:docPartBody>
    </w:docPart>
    <w:docPart>
      <w:docPartPr>
        <w:name w:val="8674096850464904970E09BB19CBA8AE"/>
        <w:category>
          <w:name w:val="Allgemein"/>
          <w:gallery w:val="placeholder"/>
        </w:category>
        <w:types>
          <w:type w:val="bbPlcHdr"/>
        </w:types>
        <w:behaviors>
          <w:behavior w:val="content"/>
        </w:behaviors>
        <w:guid w:val="{4BE5B9A2-7837-4FE2-ADD2-49C754366673}"/>
      </w:docPartPr>
      <w:docPartBody>
        <w:p w:rsidR="007C4DFD" w:rsidRDefault="007C4DFD" w:rsidP="007C4DFD">
          <w:pPr>
            <w:pStyle w:val="8674096850464904970E09BB19CBA8AE"/>
          </w:pPr>
          <w:r w:rsidRPr="00671BEB">
            <w:rPr>
              <w:rStyle w:val="Platzhaltertext"/>
            </w:rPr>
            <w:t>Klicken Sie hier, um Text einzugeben.</w:t>
          </w:r>
        </w:p>
      </w:docPartBody>
    </w:docPart>
    <w:docPart>
      <w:docPartPr>
        <w:name w:val="EBFE9B1ABB4341B38BE172F0E057AE2F"/>
        <w:category>
          <w:name w:val="Allgemein"/>
          <w:gallery w:val="placeholder"/>
        </w:category>
        <w:types>
          <w:type w:val="bbPlcHdr"/>
        </w:types>
        <w:behaviors>
          <w:behavior w:val="content"/>
        </w:behaviors>
        <w:guid w:val="{12731B85-7A4E-4F2D-9973-103AF1556DD3}"/>
      </w:docPartPr>
      <w:docPartBody>
        <w:p w:rsidR="007C4DFD" w:rsidRDefault="007C4DFD" w:rsidP="007C4DFD">
          <w:pPr>
            <w:pStyle w:val="EBFE9B1ABB4341B38BE172F0E057AE2F"/>
          </w:pPr>
          <w:r w:rsidRPr="00671BEB">
            <w:rPr>
              <w:rStyle w:val="Platzhaltertext"/>
            </w:rPr>
            <w:t>Klicken Sie hier, um Text einzugeben.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9999999">
    <w:altName w:val="Cambria"/>
    <w:panose1 w:val="00000000000000000000"/>
    <w:charset w:val="00"/>
    <w:family w:val="roman"/>
    <w:notTrueType/>
    <w:pitch w:val="default"/>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13187"/>
    <w:rsid w:val="00166B42"/>
    <w:rsid w:val="00413187"/>
    <w:rsid w:val="00427DE5"/>
    <w:rsid w:val="004D6E45"/>
    <w:rsid w:val="006363DC"/>
    <w:rsid w:val="00683ED2"/>
    <w:rsid w:val="00684918"/>
    <w:rsid w:val="00696EBC"/>
    <w:rsid w:val="006D09FC"/>
    <w:rsid w:val="006D271E"/>
    <w:rsid w:val="00730A75"/>
    <w:rsid w:val="00762852"/>
    <w:rsid w:val="007C4DFD"/>
    <w:rsid w:val="007F6AF6"/>
    <w:rsid w:val="0093603B"/>
    <w:rsid w:val="00986BF7"/>
    <w:rsid w:val="00A50CF8"/>
    <w:rsid w:val="00B12B6E"/>
    <w:rsid w:val="00BC7E61"/>
    <w:rsid w:val="00E120FB"/>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de-DE" w:eastAsia="de-D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7C4DFD"/>
  </w:style>
  <w:style w:type="paragraph" w:customStyle="1" w:styleId="15F4C9F1FC0F4B04B7BCEF3A7A1B6EEE">
    <w:name w:val="15F4C9F1FC0F4B04B7BCEF3A7A1B6EEE"/>
    <w:rsid w:val="00413187"/>
  </w:style>
  <w:style w:type="paragraph" w:customStyle="1" w:styleId="4A1F78B3ECC147E6A93A6431F38C6BC5">
    <w:name w:val="4A1F78B3ECC147E6A93A6431F38C6BC5"/>
    <w:rsid w:val="00413187"/>
  </w:style>
  <w:style w:type="paragraph" w:customStyle="1" w:styleId="F0ABC2FF6EF24E4DA852297FA91EC151">
    <w:name w:val="F0ABC2FF6EF24E4DA852297FA91EC151"/>
    <w:rsid w:val="00413187"/>
  </w:style>
  <w:style w:type="paragraph" w:customStyle="1" w:styleId="333C4069CA1443318464FAE5156DF193">
    <w:name w:val="333C4069CA1443318464FAE5156DF193"/>
    <w:rsid w:val="00413187"/>
  </w:style>
  <w:style w:type="paragraph" w:customStyle="1" w:styleId="9AAB62AAAED04EE4974E7EEC5E8203C3">
    <w:name w:val="9AAB62AAAED04EE4974E7EEC5E8203C3"/>
    <w:rsid w:val="00413187"/>
  </w:style>
  <w:style w:type="paragraph" w:customStyle="1" w:styleId="7ABA382AB9E843BF9AA92FDE00989298">
    <w:name w:val="7ABA382AB9E843BF9AA92FDE00989298"/>
    <w:rsid w:val="00B12B6E"/>
  </w:style>
  <w:style w:type="paragraph" w:customStyle="1" w:styleId="830CD26F3ADE4D7090724A1FD4E56D24">
    <w:name w:val="830CD26F3ADE4D7090724A1FD4E56D24"/>
    <w:rsid w:val="00B12B6E"/>
  </w:style>
  <w:style w:type="paragraph" w:customStyle="1" w:styleId="1733480455CD4D3CA5930032D2D9EE83">
    <w:name w:val="1733480455CD4D3CA5930032D2D9EE83"/>
    <w:rsid w:val="00B12B6E"/>
  </w:style>
  <w:style w:type="paragraph" w:customStyle="1" w:styleId="ACC4E2A6404F4C5CAE06DA98FDADAE37">
    <w:name w:val="ACC4E2A6404F4C5CAE06DA98FDADAE37"/>
    <w:rsid w:val="00B12B6E"/>
  </w:style>
  <w:style w:type="paragraph" w:customStyle="1" w:styleId="86E758D7ADC443C38EEFA5269E5D0F75">
    <w:name w:val="86E758D7ADC443C38EEFA5269E5D0F75"/>
    <w:rsid w:val="00B12B6E"/>
  </w:style>
  <w:style w:type="paragraph" w:customStyle="1" w:styleId="8779614E4C7B4FE88A5351625664BB06">
    <w:name w:val="8779614E4C7B4FE88A5351625664BB06"/>
    <w:rsid w:val="00B12B6E"/>
  </w:style>
  <w:style w:type="paragraph" w:customStyle="1" w:styleId="745E588FCBEB4BBEB0C0DC642A774D3C">
    <w:name w:val="745E588FCBEB4BBEB0C0DC642A774D3C"/>
    <w:rsid w:val="00B12B6E"/>
  </w:style>
  <w:style w:type="paragraph" w:customStyle="1" w:styleId="56B5C73158614981B8E540563B0765A9">
    <w:name w:val="56B5C73158614981B8E540563B0765A9"/>
    <w:rsid w:val="00B12B6E"/>
  </w:style>
  <w:style w:type="paragraph" w:customStyle="1" w:styleId="0263D0AE3B55409595E11C121C34EDD0">
    <w:name w:val="0263D0AE3B55409595E11C121C34EDD0"/>
    <w:rsid w:val="00B12B6E"/>
  </w:style>
  <w:style w:type="paragraph" w:customStyle="1" w:styleId="381FA496A3FA4AB4AB2341CB4C5D3B5B">
    <w:name w:val="381FA496A3FA4AB4AB2341CB4C5D3B5B"/>
    <w:rsid w:val="00B12B6E"/>
  </w:style>
  <w:style w:type="paragraph" w:customStyle="1" w:styleId="C5130BE9D4364EFC98240425A44ED821">
    <w:name w:val="C5130BE9D4364EFC98240425A44ED821"/>
    <w:rsid w:val="00B12B6E"/>
  </w:style>
  <w:style w:type="paragraph" w:customStyle="1" w:styleId="5CE61C8F8CC14CCA8D90B28848751131">
    <w:name w:val="5CE61C8F8CC14CCA8D90B28848751131"/>
    <w:rsid w:val="00B12B6E"/>
  </w:style>
  <w:style w:type="paragraph" w:customStyle="1" w:styleId="E93298ADB4454644B871D50936D99D6D">
    <w:name w:val="E93298ADB4454644B871D50936D99D6D"/>
    <w:rsid w:val="00B12B6E"/>
  </w:style>
  <w:style w:type="paragraph" w:customStyle="1" w:styleId="7A78FB59CFD54B3B84EC1BADFAFB567E">
    <w:name w:val="7A78FB59CFD54B3B84EC1BADFAFB567E"/>
    <w:rsid w:val="00B12B6E"/>
  </w:style>
  <w:style w:type="paragraph" w:customStyle="1" w:styleId="A9DFBA2C128042EC8A3649AA799FA14C">
    <w:name w:val="A9DFBA2C128042EC8A3649AA799FA14C"/>
    <w:rsid w:val="00B12B6E"/>
  </w:style>
  <w:style w:type="paragraph" w:customStyle="1" w:styleId="C38E0D7992C84559B83B6F7BCD15272E">
    <w:name w:val="C38E0D7992C84559B83B6F7BCD15272E"/>
    <w:rsid w:val="00B12B6E"/>
  </w:style>
  <w:style w:type="paragraph" w:customStyle="1" w:styleId="1D6CCF2AF56943AA8E6D9F675004BDC3">
    <w:name w:val="1D6CCF2AF56943AA8E6D9F675004BDC3"/>
    <w:rsid w:val="00B12B6E"/>
  </w:style>
  <w:style w:type="paragraph" w:customStyle="1" w:styleId="72F002CB6CF640A496130A2CE125E073">
    <w:name w:val="72F002CB6CF640A496130A2CE125E073"/>
    <w:rsid w:val="00B12B6E"/>
  </w:style>
  <w:style w:type="paragraph" w:customStyle="1" w:styleId="78DDEEC97D68475586C7497417EC2120">
    <w:name w:val="78DDEEC97D68475586C7497417EC2120"/>
    <w:rsid w:val="00B12B6E"/>
  </w:style>
  <w:style w:type="paragraph" w:customStyle="1" w:styleId="DF8BC118EFA04FF083385201DB2EF0DE">
    <w:name w:val="DF8BC118EFA04FF083385201DB2EF0DE"/>
    <w:rsid w:val="00B12B6E"/>
  </w:style>
  <w:style w:type="paragraph" w:customStyle="1" w:styleId="C02388AE41AE47518A685145D1351BE9">
    <w:name w:val="C02388AE41AE47518A685145D1351BE9"/>
    <w:rsid w:val="00B12B6E"/>
  </w:style>
  <w:style w:type="paragraph" w:customStyle="1" w:styleId="C238F91F4818414BA2E8B88A2F6ED627">
    <w:name w:val="C238F91F4818414BA2E8B88A2F6ED627"/>
    <w:rsid w:val="00B12B6E"/>
  </w:style>
  <w:style w:type="paragraph" w:customStyle="1" w:styleId="EC092264AE5C4A70876D556B6AAEEEB8">
    <w:name w:val="EC092264AE5C4A70876D556B6AAEEEB8"/>
    <w:rsid w:val="00B12B6E"/>
  </w:style>
  <w:style w:type="paragraph" w:customStyle="1" w:styleId="F7F066FFEDAE4750830852955F46144D">
    <w:name w:val="F7F066FFEDAE4750830852955F46144D"/>
    <w:rsid w:val="00B12B6E"/>
  </w:style>
  <w:style w:type="paragraph" w:customStyle="1" w:styleId="54C6C1289819471FB11A55271A7385A4">
    <w:name w:val="54C6C1289819471FB11A55271A7385A4"/>
    <w:rsid w:val="00B12B6E"/>
  </w:style>
  <w:style w:type="paragraph" w:customStyle="1" w:styleId="25A1F0C421BB4A5281D9BA2A08734C98">
    <w:name w:val="25A1F0C421BB4A5281D9BA2A08734C98"/>
    <w:rsid w:val="00B12B6E"/>
  </w:style>
  <w:style w:type="paragraph" w:customStyle="1" w:styleId="CE2E739F2AC14133A1BBE05DD1BCE6DE">
    <w:name w:val="CE2E739F2AC14133A1BBE05DD1BCE6DE"/>
    <w:rsid w:val="00B12B6E"/>
  </w:style>
  <w:style w:type="paragraph" w:customStyle="1" w:styleId="6FCC1231DEA84519ADD97B33A0F68BA5">
    <w:name w:val="6FCC1231DEA84519ADD97B33A0F68BA5"/>
    <w:rsid w:val="00B12B6E"/>
  </w:style>
  <w:style w:type="paragraph" w:customStyle="1" w:styleId="076B6238505C43E0BBF0630CEAB4954B">
    <w:name w:val="076B6238505C43E0BBF0630CEAB4954B"/>
    <w:rsid w:val="00B12B6E"/>
  </w:style>
  <w:style w:type="paragraph" w:customStyle="1" w:styleId="EC3C01A8A4654755B302912DCD529A9E">
    <w:name w:val="EC3C01A8A4654755B302912DCD529A9E"/>
    <w:rsid w:val="00B12B6E"/>
  </w:style>
  <w:style w:type="paragraph" w:customStyle="1" w:styleId="9835756951904188953981BD1819A5ED">
    <w:name w:val="9835756951904188953981BD1819A5ED"/>
    <w:rsid w:val="00B12B6E"/>
  </w:style>
  <w:style w:type="paragraph" w:customStyle="1" w:styleId="F672BD3D1F5A45DE8253845C6E874D32">
    <w:name w:val="F672BD3D1F5A45DE8253845C6E874D32"/>
    <w:rsid w:val="00B12B6E"/>
  </w:style>
  <w:style w:type="paragraph" w:customStyle="1" w:styleId="41C5552F7DDF475E8540A48C6FF3D24F">
    <w:name w:val="41C5552F7DDF475E8540A48C6FF3D24F"/>
    <w:rsid w:val="00B12B6E"/>
  </w:style>
  <w:style w:type="paragraph" w:customStyle="1" w:styleId="9E36B94E0C9C4554B25B65EFF3291C7D">
    <w:name w:val="9E36B94E0C9C4554B25B65EFF3291C7D"/>
    <w:rsid w:val="00B12B6E"/>
  </w:style>
  <w:style w:type="paragraph" w:customStyle="1" w:styleId="8896DF5FACBF45A5B68D09CFF830DE53">
    <w:name w:val="8896DF5FACBF45A5B68D09CFF830DE53"/>
    <w:rsid w:val="00B12B6E"/>
  </w:style>
  <w:style w:type="paragraph" w:customStyle="1" w:styleId="BADA5A0D3D9D427E889F32F112F84A72">
    <w:name w:val="BADA5A0D3D9D427E889F32F112F84A72"/>
    <w:rsid w:val="00B12B6E"/>
  </w:style>
  <w:style w:type="paragraph" w:customStyle="1" w:styleId="6FC8CA1A67F84825B944BF4E4A916A13">
    <w:name w:val="6FC8CA1A67F84825B944BF4E4A916A13"/>
    <w:rsid w:val="00B12B6E"/>
  </w:style>
  <w:style w:type="paragraph" w:customStyle="1" w:styleId="799B27AEC88046F08698C705C40F1730">
    <w:name w:val="799B27AEC88046F08698C705C40F1730"/>
    <w:rsid w:val="00B12B6E"/>
  </w:style>
  <w:style w:type="paragraph" w:customStyle="1" w:styleId="C0E3B54520704A82986593977CF06DB8">
    <w:name w:val="C0E3B54520704A82986593977CF06DB8"/>
    <w:rsid w:val="006D271E"/>
  </w:style>
  <w:style w:type="paragraph" w:customStyle="1" w:styleId="5369C546C2E84BB684DB8CDB8FCABFE3">
    <w:name w:val="5369C546C2E84BB684DB8CDB8FCABFE3"/>
    <w:rsid w:val="006D271E"/>
  </w:style>
  <w:style w:type="paragraph" w:customStyle="1" w:styleId="3320A33251C94478BED9175918302B43">
    <w:name w:val="3320A33251C94478BED9175918302B43"/>
    <w:rsid w:val="006D271E"/>
  </w:style>
  <w:style w:type="paragraph" w:customStyle="1" w:styleId="70F186F1CB654C85AF7B06234CC5D31B">
    <w:name w:val="70F186F1CB654C85AF7B06234CC5D31B"/>
    <w:rsid w:val="006D271E"/>
  </w:style>
  <w:style w:type="paragraph" w:customStyle="1" w:styleId="0078C30453EB4D9FAB746C6BE342752C">
    <w:name w:val="0078C30453EB4D9FAB746C6BE342752C"/>
    <w:rsid w:val="006363DC"/>
  </w:style>
  <w:style w:type="paragraph" w:customStyle="1" w:styleId="D1CD3F05D6AC4891B95B041C021B2A2A">
    <w:name w:val="D1CD3F05D6AC4891B95B041C021B2A2A"/>
    <w:rsid w:val="006363DC"/>
  </w:style>
  <w:style w:type="paragraph" w:customStyle="1" w:styleId="92234B8BB0EF4EDB9D11822716280750">
    <w:name w:val="92234B8BB0EF4EDB9D11822716280750"/>
    <w:rsid w:val="006363DC"/>
  </w:style>
  <w:style w:type="paragraph" w:customStyle="1" w:styleId="04BF5E3EE0F943D6889AC72AF1ABFFD6">
    <w:name w:val="04BF5E3EE0F943D6889AC72AF1ABFFD6"/>
    <w:rsid w:val="006363DC"/>
  </w:style>
  <w:style w:type="paragraph" w:customStyle="1" w:styleId="8637F44B6D4B476D9E3B6791234ED311">
    <w:name w:val="8637F44B6D4B476D9E3B6791234ED311"/>
    <w:rsid w:val="006363DC"/>
  </w:style>
  <w:style w:type="paragraph" w:customStyle="1" w:styleId="0AA3838A039A491BB1410FDA52A769A4">
    <w:name w:val="0AA3838A039A491BB1410FDA52A769A4"/>
    <w:rsid w:val="006363DC"/>
  </w:style>
  <w:style w:type="paragraph" w:customStyle="1" w:styleId="4B36604880B549FDA9FCC3F72EE6ECBB">
    <w:name w:val="4B36604880B549FDA9FCC3F72EE6ECBB"/>
    <w:rsid w:val="006363DC"/>
  </w:style>
  <w:style w:type="paragraph" w:customStyle="1" w:styleId="1493EEC306704AC3B92375139B1FD46D">
    <w:name w:val="1493EEC306704AC3B92375139B1FD46D"/>
    <w:rsid w:val="006363DC"/>
  </w:style>
  <w:style w:type="paragraph" w:customStyle="1" w:styleId="4660036C90054B558529055C593CF86D">
    <w:name w:val="4660036C90054B558529055C593CF86D"/>
    <w:rsid w:val="006363DC"/>
  </w:style>
  <w:style w:type="paragraph" w:customStyle="1" w:styleId="47A9612CF46140878BFA3283681CCAD4">
    <w:name w:val="47A9612CF46140878BFA3283681CCAD4"/>
    <w:rsid w:val="006363DC"/>
  </w:style>
  <w:style w:type="paragraph" w:customStyle="1" w:styleId="799DF69C2CAA47AAA7040A5D8FB3B0BC">
    <w:name w:val="799DF69C2CAA47AAA7040A5D8FB3B0BC"/>
    <w:rsid w:val="00762852"/>
  </w:style>
  <w:style w:type="paragraph" w:customStyle="1" w:styleId="35DB174C08104CBE820AE6B64E434F51">
    <w:name w:val="35DB174C08104CBE820AE6B64E434F51"/>
    <w:rsid w:val="00762852"/>
  </w:style>
  <w:style w:type="paragraph" w:customStyle="1" w:styleId="F54612BD801C4185990A2B53AB370EDA">
    <w:name w:val="F54612BD801C4185990A2B53AB370EDA"/>
    <w:rsid w:val="00762852"/>
  </w:style>
  <w:style w:type="paragraph" w:customStyle="1" w:styleId="3D42D148F8CA4DA49935B1E31595658B">
    <w:name w:val="3D42D148F8CA4DA49935B1E31595658B"/>
    <w:rsid w:val="00762852"/>
  </w:style>
  <w:style w:type="paragraph" w:customStyle="1" w:styleId="E67E6A8CBC5B400991F4F03350489DDE">
    <w:name w:val="E67E6A8CBC5B400991F4F03350489DDE"/>
    <w:rsid w:val="00762852"/>
  </w:style>
  <w:style w:type="paragraph" w:customStyle="1" w:styleId="EE7831AA41434A969F833D55F442F0B7">
    <w:name w:val="EE7831AA41434A969F833D55F442F0B7"/>
    <w:rsid w:val="00762852"/>
  </w:style>
  <w:style w:type="paragraph" w:customStyle="1" w:styleId="75534797F2564958BE37C39641DD8DE4">
    <w:name w:val="75534797F2564958BE37C39641DD8DE4"/>
    <w:rsid w:val="00762852"/>
  </w:style>
  <w:style w:type="paragraph" w:customStyle="1" w:styleId="B6BC1CC270E64E53846B526D3398A5AE">
    <w:name w:val="B6BC1CC270E64E53846B526D3398A5AE"/>
    <w:rsid w:val="00762852"/>
  </w:style>
  <w:style w:type="paragraph" w:customStyle="1" w:styleId="082F85CA7C3D4EF09299124BB5E36178">
    <w:name w:val="082F85CA7C3D4EF09299124BB5E36178"/>
    <w:rsid w:val="00762852"/>
  </w:style>
  <w:style w:type="paragraph" w:customStyle="1" w:styleId="843CC87178454741B41A05B6ABB83AF4">
    <w:name w:val="843CC87178454741B41A05B6ABB83AF4"/>
    <w:rsid w:val="00762852"/>
  </w:style>
  <w:style w:type="paragraph" w:customStyle="1" w:styleId="4EED851C107149948299A78C38BB730A">
    <w:name w:val="4EED851C107149948299A78C38BB730A"/>
    <w:rsid w:val="00762852"/>
  </w:style>
  <w:style w:type="paragraph" w:customStyle="1" w:styleId="377B4BC6489E49948766C16C929F6C23">
    <w:name w:val="377B4BC6489E49948766C16C929F6C23"/>
    <w:rsid w:val="00762852"/>
  </w:style>
  <w:style w:type="paragraph" w:customStyle="1" w:styleId="FC45A067479C473FA2AAF8CEDB6E63B2">
    <w:name w:val="FC45A067479C473FA2AAF8CEDB6E63B2"/>
    <w:rsid w:val="00762852"/>
  </w:style>
  <w:style w:type="paragraph" w:customStyle="1" w:styleId="6D91CA9B97F940918BD7B2578335F554">
    <w:name w:val="6D91CA9B97F940918BD7B2578335F554"/>
    <w:rsid w:val="00762852"/>
  </w:style>
  <w:style w:type="paragraph" w:customStyle="1" w:styleId="22F68369339047F4B345BC8A1DE83B96">
    <w:name w:val="22F68369339047F4B345BC8A1DE83B96"/>
    <w:rsid w:val="00762852"/>
  </w:style>
  <w:style w:type="paragraph" w:customStyle="1" w:styleId="81895075194040D9AC27727B35D26FEC">
    <w:name w:val="81895075194040D9AC27727B35D26FEC"/>
    <w:rsid w:val="00762852"/>
  </w:style>
  <w:style w:type="paragraph" w:customStyle="1" w:styleId="EF8CE84310E043968E7D0764738160A0">
    <w:name w:val="EF8CE84310E043968E7D0764738160A0"/>
    <w:rsid w:val="00762852"/>
  </w:style>
  <w:style w:type="paragraph" w:customStyle="1" w:styleId="EDC92D097FF64D25AADE61E9B4B6BDC4">
    <w:name w:val="EDC92D097FF64D25AADE61E9B4B6BDC4"/>
    <w:rsid w:val="00762852"/>
  </w:style>
  <w:style w:type="paragraph" w:customStyle="1" w:styleId="8EBE14A66E8C4CC4AE30337C73D010F9">
    <w:name w:val="8EBE14A66E8C4CC4AE30337C73D010F9"/>
    <w:rsid w:val="00762852"/>
  </w:style>
  <w:style w:type="paragraph" w:customStyle="1" w:styleId="0C96EEFF2CCA41D7AFA9145F93DA8159">
    <w:name w:val="0C96EEFF2CCA41D7AFA9145F93DA8159"/>
    <w:rsid w:val="00762852"/>
  </w:style>
  <w:style w:type="paragraph" w:customStyle="1" w:styleId="6026A24E19D94FEDA736794F763ECC08">
    <w:name w:val="6026A24E19D94FEDA736794F763ECC08"/>
    <w:rsid w:val="00762852"/>
  </w:style>
  <w:style w:type="paragraph" w:customStyle="1" w:styleId="5CF4F8FD1CC247BFBE83E52BC2F06817">
    <w:name w:val="5CF4F8FD1CC247BFBE83E52BC2F06817"/>
    <w:rsid w:val="00762852"/>
  </w:style>
  <w:style w:type="paragraph" w:customStyle="1" w:styleId="CAAC7A458E4E476AA291FE53D65886AF">
    <w:name w:val="CAAC7A458E4E476AA291FE53D65886AF"/>
    <w:rsid w:val="00762852"/>
  </w:style>
  <w:style w:type="paragraph" w:customStyle="1" w:styleId="26CB13C126F14A248112EC3B6397B888">
    <w:name w:val="26CB13C126F14A248112EC3B6397B888"/>
    <w:rsid w:val="00762852"/>
  </w:style>
  <w:style w:type="paragraph" w:customStyle="1" w:styleId="9CFEFD015FE741CCB986C27EDCB8157D">
    <w:name w:val="9CFEFD015FE741CCB986C27EDCB8157D"/>
    <w:rsid w:val="00762852"/>
  </w:style>
  <w:style w:type="paragraph" w:customStyle="1" w:styleId="191829F9271A4827A1FB2B841E7A0237">
    <w:name w:val="191829F9271A4827A1FB2B841E7A0237"/>
    <w:rsid w:val="00762852"/>
  </w:style>
  <w:style w:type="paragraph" w:customStyle="1" w:styleId="7E63A3A7DCA541868041C7E8DD542421">
    <w:name w:val="7E63A3A7DCA541868041C7E8DD542421"/>
    <w:rsid w:val="00762852"/>
  </w:style>
  <w:style w:type="paragraph" w:customStyle="1" w:styleId="A8CAAFFAE64D4950AA950BF9C3CE37F9">
    <w:name w:val="A8CAAFFAE64D4950AA950BF9C3CE37F9"/>
    <w:rsid w:val="00762852"/>
  </w:style>
  <w:style w:type="paragraph" w:customStyle="1" w:styleId="781D3E2DC6134B5A95F3CFC74FBF065B">
    <w:name w:val="781D3E2DC6134B5A95F3CFC74FBF065B"/>
    <w:rsid w:val="00762852"/>
  </w:style>
  <w:style w:type="paragraph" w:customStyle="1" w:styleId="38AA6E4C87E640E8B9E06330FD644511">
    <w:name w:val="38AA6E4C87E640E8B9E06330FD644511"/>
    <w:rsid w:val="00762852"/>
  </w:style>
  <w:style w:type="paragraph" w:customStyle="1" w:styleId="CF0DE3AB0D5246B2B8896F08348282A0">
    <w:name w:val="CF0DE3AB0D5246B2B8896F08348282A0"/>
    <w:rsid w:val="00762852"/>
  </w:style>
  <w:style w:type="paragraph" w:customStyle="1" w:styleId="4D411A1B41F74B379CA285A16DA85CAD">
    <w:name w:val="4D411A1B41F74B379CA285A16DA85CAD"/>
    <w:rsid w:val="00762852"/>
  </w:style>
  <w:style w:type="paragraph" w:customStyle="1" w:styleId="7F730451CF5744F390E1BBFA83F4B41A">
    <w:name w:val="7F730451CF5744F390E1BBFA83F4B41A"/>
    <w:rsid w:val="00762852"/>
  </w:style>
  <w:style w:type="paragraph" w:customStyle="1" w:styleId="C7A4E0343EEC497AB8E9EC921D313A0B">
    <w:name w:val="C7A4E0343EEC497AB8E9EC921D313A0B"/>
    <w:rsid w:val="00762852"/>
  </w:style>
  <w:style w:type="paragraph" w:customStyle="1" w:styleId="BD2D2BA686EE4157AB1FCF4F137C7E2C">
    <w:name w:val="BD2D2BA686EE4157AB1FCF4F137C7E2C"/>
    <w:rsid w:val="00762852"/>
  </w:style>
  <w:style w:type="paragraph" w:customStyle="1" w:styleId="6A674BE3C7244AD6B4744C7C0BEAADAC">
    <w:name w:val="6A674BE3C7244AD6B4744C7C0BEAADAC"/>
    <w:rsid w:val="00762852"/>
  </w:style>
  <w:style w:type="paragraph" w:customStyle="1" w:styleId="7145C4D017C5459393E36BF3E76A03F1">
    <w:name w:val="7145C4D017C5459393E36BF3E76A03F1"/>
    <w:rsid w:val="00762852"/>
  </w:style>
  <w:style w:type="paragraph" w:customStyle="1" w:styleId="4528C1FF1B0949238C1C62F048B5E95D">
    <w:name w:val="4528C1FF1B0949238C1C62F048B5E95D"/>
    <w:rsid w:val="00762852"/>
  </w:style>
  <w:style w:type="paragraph" w:customStyle="1" w:styleId="3838CB7500A34CB08F0B266C52CE0C7E">
    <w:name w:val="3838CB7500A34CB08F0B266C52CE0C7E"/>
    <w:rsid w:val="00696EBC"/>
  </w:style>
  <w:style w:type="paragraph" w:customStyle="1" w:styleId="4C822265BD1A4B1DA9A33D7A57A7B23C">
    <w:name w:val="4C822265BD1A4B1DA9A33D7A57A7B23C"/>
    <w:rsid w:val="00E120FB"/>
  </w:style>
  <w:style w:type="paragraph" w:customStyle="1" w:styleId="6E65734887A743A0931E33A6BDC9F74E">
    <w:name w:val="6E65734887A743A0931E33A6BDC9F74E"/>
    <w:rsid w:val="00E120FB"/>
  </w:style>
  <w:style w:type="paragraph" w:customStyle="1" w:styleId="1AFB707A3D994003AFE4305879923B28">
    <w:name w:val="1AFB707A3D994003AFE4305879923B28"/>
    <w:rsid w:val="00E120FB"/>
  </w:style>
  <w:style w:type="paragraph" w:customStyle="1" w:styleId="5E80E2A897F24F41BD66D68DE223CBF8">
    <w:name w:val="5E80E2A897F24F41BD66D68DE223CBF8"/>
    <w:rsid w:val="00E120FB"/>
  </w:style>
  <w:style w:type="paragraph" w:customStyle="1" w:styleId="62FEB54C0EDC4C1DA6BB5DD67007AB1D">
    <w:name w:val="62FEB54C0EDC4C1DA6BB5DD67007AB1D"/>
    <w:rsid w:val="00E120FB"/>
  </w:style>
  <w:style w:type="paragraph" w:customStyle="1" w:styleId="CAD10DE1F1DC4361975FE3C2A68FF4D9">
    <w:name w:val="CAD10DE1F1DC4361975FE3C2A68FF4D9"/>
    <w:rsid w:val="00E120FB"/>
  </w:style>
  <w:style w:type="paragraph" w:customStyle="1" w:styleId="F623CF38A6594A4AAEDD6C26217DF84D">
    <w:name w:val="F623CF38A6594A4AAEDD6C26217DF84D"/>
    <w:rsid w:val="00E120FB"/>
  </w:style>
  <w:style w:type="paragraph" w:customStyle="1" w:styleId="D4CFBF099ADD4D7C935B9EC4E5933BBC">
    <w:name w:val="D4CFBF099ADD4D7C935B9EC4E5933BBC"/>
    <w:rsid w:val="00E120FB"/>
  </w:style>
  <w:style w:type="paragraph" w:customStyle="1" w:styleId="F137B8175FD940D3B4C981E113407243">
    <w:name w:val="F137B8175FD940D3B4C981E113407243"/>
    <w:rsid w:val="00E120FB"/>
  </w:style>
  <w:style w:type="paragraph" w:customStyle="1" w:styleId="7E72E8ABD2A84EF29374DF1F27511EA8">
    <w:name w:val="7E72E8ABD2A84EF29374DF1F27511EA8"/>
    <w:rsid w:val="00E120FB"/>
  </w:style>
  <w:style w:type="paragraph" w:customStyle="1" w:styleId="C7C4AB1E6D0649CF94BE640771A03A50">
    <w:name w:val="C7C4AB1E6D0649CF94BE640771A03A50"/>
    <w:rsid w:val="00E120FB"/>
  </w:style>
  <w:style w:type="paragraph" w:customStyle="1" w:styleId="12AF59388BFF4A52A49001D1F2F62BB7">
    <w:name w:val="12AF59388BFF4A52A49001D1F2F62BB7"/>
    <w:rsid w:val="00E120FB"/>
  </w:style>
  <w:style w:type="paragraph" w:customStyle="1" w:styleId="FAA60001069145499822A1C438F6A327">
    <w:name w:val="FAA60001069145499822A1C438F6A327"/>
    <w:rsid w:val="00E120FB"/>
  </w:style>
  <w:style w:type="paragraph" w:customStyle="1" w:styleId="1172C001A2424F458EF494ACD09BD8AE">
    <w:name w:val="1172C001A2424F458EF494ACD09BD8AE"/>
    <w:rsid w:val="00E120FB"/>
  </w:style>
  <w:style w:type="paragraph" w:customStyle="1" w:styleId="E4C9C1D6C45E4923A8AE73F952D05328">
    <w:name w:val="E4C9C1D6C45E4923A8AE73F952D05328"/>
    <w:rsid w:val="00E120FB"/>
  </w:style>
  <w:style w:type="paragraph" w:customStyle="1" w:styleId="1B99AA921D4F4442B6854A478585DDF1">
    <w:name w:val="1B99AA921D4F4442B6854A478585DDF1"/>
    <w:rsid w:val="007C4DFD"/>
    <w:pPr>
      <w:spacing w:line="278" w:lineRule="auto"/>
    </w:pPr>
    <w:rPr>
      <w:kern w:val="2"/>
      <w:sz w:val="24"/>
      <w:szCs w:val="24"/>
      <w14:ligatures w14:val="standardContextual"/>
    </w:rPr>
  </w:style>
  <w:style w:type="paragraph" w:customStyle="1" w:styleId="654A1283DF714C7D978105BD7B571D9C">
    <w:name w:val="654A1283DF714C7D978105BD7B571D9C"/>
    <w:rsid w:val="007C4DFD"/>
    <w:pPr>
      <w:spacing w:line="278" w:lineRule="auto"/>
    </w:pPr>
    <w:rPr>
      <w:kern w:val="2"/>
      <w:sz w:val="24"/>
      <w:szCs w:val="24"/>
      <w14:ligatures w14:val="standardContextual"/>
    </w:rPr>
  </w:style>
  <w:style w:type="paragraph" w:customStyle="1" w:styleId="1BE74F956CFC40988B1117638C96DF21">
    <w:name w:val="1BE74F956CFC40988B1117638C96DF21"/>
    <w:rsid w:val="007C4DFD"/>
    <w:pPr>
      <w:spacing w:line="278" w:lineRule="auto"/>
    </w:pPr>
    <w:rPr>
      <w:kern w:val="2"/>
      <w:sz w:val="24"/>
      <w:szCs w:val="24"/>
      <w14:ligatures w14:val="standardContextual"/>
    </w:rPr>
  </w:style>
  <w:style w:type="paragraph" w:customStyle="1" w:styleId="A29A70B6317A49759A1BA1B6F894C53F">
    <w:name w:val="A29A70B6317A49759A1BA1B6F894C53F"/>
    <w:rsid w:val="007C4DFD"/>
    <w:pPr>
      <w:spacing w:line="278" w:lineRule="auto"/>
    </w:pPr>
    <w:rPr>
      <w:kern w:val="2"/>
      <w:sz w:val="24"/>
      <w:szCs w:val="24"/>
      <w14:ligatures w14:val="standardContextual"/>
    </w:rPr>
  </w:style>
  <w:style w:type="paragraph" w:customStyle="1" w:styleId="71D94DD746574A0F9437000DC8F2FD55">
    <w:name w:val="71D94DD746574A0F9437000DC8F2FD55"/>
    <w:rsid w:val="007C4DFD"/>
    <w:pPr>
      <w:spacing w:line="278" w:lineRule="auto"/>
    </w:pPr>
    <w:rPr>
      <w:kern w:val="2"/>
      <w:sz w:val="24"/>
      <w:szCs w:val="24"/>
      <w14:ligatures w14:val="standardContextual"/>
    </w:rPr>
  </w:style>
  <w:style w:type="paragraph" w:customStyle="1" w:styleId="8674096850464904970E09BB19CBA8AE">
    <w:name w:val="8674096850464904970E09BB19CBA8AE"/>
    <w:rsid w:val="007C4DFD"/>
    <w:pPr>
      <w:spacing w:line="278" w:lineRule="auto"/>
    </w:pPr>
    <w:rPr>
      <w:kern w:val="2"/>
      <w:sz w:val="24"/>
      <w:szCs w:val="24"/>
      <w14:ligatures w14:val="standardContextual"/>
    </w:rPr>
  </w:style>
  <w:style w:type="paragraph" w:customStyle="1" w:styleId="EBFE9B1ABB4341B38BE172F0E057AE2F">
    <w:name w:val="EBFE9B1ABB4341B38BE172F0E057AE2F"/>
    <w:rsid w:val="007C4DFD"/>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9a508918-7804-4d23-ab44-877319a38df9">M16171343-9929-127</_dlc_DocId>
    <ESLAddDocumentID xmlns="9a508918-7804-4d23-ab44-877319a38df9">NotAdded</ESLAddDocumentID>
    <_dlc_DocIdUrl xmlns="9a508918-7804-4d23-ab44-877319a38df9">
      <Url>https://esl.deiapps.kpmg.com/matters/16171343/_layouts/15/DocIdRedir.aspx?ID=M16171343-9929-127</Url>
      <Description>M16171343-9929-127</Description>
    </_dlc_DocIdUrl>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kument" ma:contentTypeID="0x010100F4AFF5A20829294B9B4ED8406414A7E9" ma:contentTypeVersion="2" ma:contentTypeDescription="Ein neues Dokument erstellen." ma:contentTypeScope="" ma:versionID="3ce84de88168bc0466f0bc83096a522a">
  <xsd:schema xmlns:xsd="http://www.w3.org/2001/XMLSchema" xmlns:xs="http://www.w3.org/2001/XMLSchema" xmlns:p="http://schemas.microsoft.com/office/2006/metadata/properties" xmlns:ns2="9a508918-7804-4d23-ab44-877319a38df9" targetNamespace="http://schemas.microsoft.com/office/2006/metadata/properties" ma:root="true" ma:fieldsID="ab0c6108a9970a806c4386037a11fa70" ns2:_="">
    <xsd:import namespace="9a508918-7804-4d23-ab44-877319a38df9"/>
    <xsd:element name="properties">
      <xsd:complexType>
        <xsd:sequence>
          <xsd:element name="documentManagement">
            <xsd:complexType>
              <xsd:all>
                <xsd:element ref="ns2:_dlc_DocId" minOccurs="0"/>
                <xsd:element ref="ns2:_dlc_DocIdUrl" minOccurs="0"/>
                <xsd:element ref="ns2:_dlc_DocIdPersistId" minOccurs="0"/>
                <xsd:element ref="ns2:ESLAddDocumen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508918-7804-4d23-ab44-877319a38df9" elementFormDefault="qualified">
    <xsd:import namespace="http://schemas.microsoft.com/office/2006/documentManagement/types"/>
    <xsd:import namespace="http://schemas.microsoft.com/office/infopath/2007/PartnerControls"/>
    <xsd:element name="_dlc_DocId" ma:index="8" nillable="true" ma:displayName="Wert der Dokument-ID" ma:description="Der Wert der diesem Element zugewiesenen Dokument-ID." ma:internalName="_dlc_DocId" ma:readOnly="true">
      <xsd:simpleType>
        <xsd:restriction base="dms:Text"/>
      </xsd:simpleType>
    </xsd:element>
    <xsd:element name="_dlc_DocIdUrl" ma:index="9" nillable="true" ma:displayName="Dokument-ID" ma:description="Permanenter Hyperlink zu diesem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Beständige ID" ma:description="ID beim Hinzufügen beibehalten." ma:hidden="true" ma:internalName="_dlc_DocIdPersistId" ma:readOnly="true">
      <xsd:simpleType>
        <xsd:restriction base="dms:Boolean"/>
      </xsd:simpleType>
    </xsd:element>
    <xsd:element name="ESLAddDocumentID" ma:index="11" nillable="true" ma:displayName="DocID" ma:default="NotAdded" ma:format="Dropdown" ma:internalName="ESLAddDocumentID" ma:readOnly="false">
      <xsd:simpleType>
        <xsd:restriction base="dms:Choice">
          <xsd:enumeration value="Added"/>
          <xsd:enumeration value="NotAdded"/>
        </xsd:restriction>
      </xsd:simpleType>
    </xsd:element>
    <xsd:element name="SharedWithUsers" ma:index="12"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0871714-CFB3-4200-8CDD-ECC9005FD47C}">
  <ds:schemaRefs>
    <ds:schemaRef ds:uri="http://schemas.microsoft.com/office/2006/documentManagement/types"/>
    <ds:schemaRef ds:uri="http://purl.org/dc/terms/"/>
    <ds:schemaRef ds:uri="http://schemas.microsoft.com/office/2006/metadata/properties"/>
    <ds:schemaRef ds:uri="http://www.w3.org/XML/1998/namespace"/>
    <ds:schemaRef ds:uri="http://purl.org/dc/dcmitype/"/>
    <ds:schemaRef ds:uri="http://schemas.microsoft.com/office/infopath/2007/PartnerControls"/>
    <ds:schemaRef ds:uri="http://schemas.openxmlformats.org/package/2006/metadata/core-properties"/>
    <ds:schemaRef ds:uri="http://purl.org/dc/elements/1.1/"/>
    <ds:schemaRef ds:uri="9a508918-7804-4d23-ab44-877319a38df9"/>
  </ds:schemaRefs>
</ds:datastoreItem>
</file>

<file path=customXml/itemProps2.xml><?xml version="1.0" encoding="utf-8"?>
<ds:datastoreItem xmlns:ds="http://schemas.openxmlformats.org/officeDocument/2006/customXml" ds:itemID="{B4D406FA-6E75-4080-98F6-60D7B9FF3F7B}">
  <ds:schemaRefs>
    <ds:schemaRef ds:uri="http://schemas.openxmlformats.org/officeDocument/2006/bibliography"/>
  </ds:schemaRefs>
</ds:datastoreItem>
</file>

<file path=customXml/itemProps3.xml><?xml version="1.0" encoding="utf-8"?>
<ds:datastoreItem xmlns:ds="http://schemas.openxmlformats.org/officeDocument/2006/customXml" ds:itemID="{8D82294A-6AFF-4298-8338-9A64D985376E}">
  <ds:schemaRefs>
    <ds:schemaRef ds:uri="http://schemas.microsoft.com/sharepoint/v3/contenttype/forms"/>
  </ds:schemaRefs>
</ds:datastoreItem>
</file>

<file path=customXml/itemProps4.xml><?xml version="1.0" encoding="utf-8"?>
<ds:datastoreItem xmlns:ds="http://schemas.openxmlformats.org/officeDocument/2006/customXml" ds:itemID="{3E9C185C-2B7A-41DD-AD22-2C2909615A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a508918-7804-4d23-ab44-877319a38d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CF703ECB-7A69-410B-A10D-271B56E7CDCF}">
  <ds:schemaRefs>
    <ds:schemaRef ds:uri="http://schemas.microsoft.com/sharepoint/events"/>
  </ds:schemaRefs>
</ds:datastoreItem>
</file>

<file path=docMetadata/LabelInfo.xml><?xml version="1.0" encoding="utf-8"?>
<clbl:labelList xmlns:clbl="http://schemas.microsoft.com/office/2020/mipLabelMetadata">
  <clbl:label id="{766720fd-d54c-4893-b2ff-626a5561c616}" enabled="1" method="Standard" siteId="{f8401dcb-ff32-438e-9290-7d2b0276ad4d}"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7</Pages>
  <Words>852</Words>
  <Characters>5621</Characters>
  <Application>Microsoft Office Word</Application>
  <DocSecurity>0</DocSecurity>
  <Lines>200</Lines>
  <Paragraphs>91</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6382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2020-10-14T20:23:00Z</dcterms:created>
  <dcterms:modified xsi:type="dcterms:W3CDTF">2026-03-06T13:07:00Z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0x010100F4AFF5A20829294B9B4ED8406414A7E9</vt:lpwstr>
  </property>
  <property fmtid="{D5CDD505-2E9C-101B-9397-08002B2CF9AE}" pid="3" name="_dlc_DocIdItemGuid">
    <vt:lpwstr>e4e209dc-c16b-4180-a82b-033e9d84904f</vt:lpwstr>
  </property>
</Properties>
</file>