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648" r:id="rId4"/>
  </p:sldMasterIdLst>
  <p:notesMasterIdLst>
    <p:notesMasterId r:id="rId32"/>
  </p:notesMasterIdLst>
  <p:handoutMasterIdLst>
    <p:handoutMasterId r:id="rId33"/>
  </p:handoutMasterIdLst>
  <p:sldIdLst>
    <p:sldId id="3633" r:id="rId5"/>
    <p:sldId id="3634" r:id="rId6"/>
    <p:sldId id="439" r:id="rId7"/>
    <p:sldId id="3570" r:id="rId8"/>
    <p:sldId id="3597" r:id="rId9"/>
    <p:sldId id="3608" r:id="rId10"/>
    <p:sldId id="3636" r:id="rId11"/>
    <p:sldId id="3637" r:id="rId12"/>
    <p:sldId id="3638" r:id="rId13"/>
    <p:sldId id="3639" r:id="rId14"/>
    <p:sldId id="3640" r:id="rId15"/>
    <p:sldId id="3641" r:id="rId16"/>
    <p:sldId id="3642" r:id="rId17"/>
    <p:sldId id="3619" r:id="rId18"/>
    <p:sldId id="3620" r:id="rId19"/>
    <p:sldId id="3621" r:id="rId20"/>
    <p:sldId id="3643" r:id="rId21"/>
    <p:sldId id="3623" r:id="rId22"/>
    <p:sldId id="3635" r:id="rId23"/>
    <p:sldId id="3625" r:id="rId24"/>
    <p:sldId id="3626" r:id="rId25"/>
    <p:sldId id="3627" r:id="rId26"/>
    <p:sldId id="3628" r:id="rId27"/>
    <p:sldId id="3581" r:id="rId28"/>
    <p:sldId id="3629" r:id="rId29"/>
    <p:sldId id="3630" r:id="rId30"/>
    <p:sldId id="3631" r:id="rId31"/>
  </p:sldIdLst>
  <p:sldSz cx="12190413" cy="6858000"/>
  <p:notesSz cx="6858000" cy="9144000"/>
  <p:embeddedFontLst>
    <p:embeddedFont>
      <p:font typeface="Bebas Neue" panose="020B0606020202050201" pitchFamily="34" charset="0"/>
      <p:regular r:id="rId3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3">
          <p15:clr>
            <a:srgbClr val="A4A3A4"/>
          </p15:clr>
        </p15:guide>
        <p15:guide id="2" orient="horz" pos="956">
          <p15:clr>
            <a:srgbClr val="A4A3A4"/>
          </p15:clr>
        </p15:guide>
        <p15:guide id="3" orient="horz" pos="3664">
          <p15:clr>
            <a:srgbClr val="A4A3A4"/>
          </p15:clr>
        </p15:guide>
        <p15:guide id="4" pos="340">
          <p15:clr>
            <a:srgbClr val="A4A3A4"/>
          </p15:clr>
        </p15:guide>
        <p15:guide id="5" pos="3840">
          <p15:clr>
            <a:srgbClr val="A4A3A4"/>
          </p15:clr>
        </p15:guide>
        <p15:guide id="6" pos="7355" userDrawn="1">
          <p15:clr>
            <a:srgbClr val="A4A3A4"/>
          </p15:clr>
        </p15:guide>
        <p15:guide id="7" orient="horz" pos="3657" userDrawn="1">
          <p15:clr>
            <a:srgbClr val="A4A3A4"/>
          </p15:clr>
        </p15:guide>
        <p15:guide id="8" orient="horz" pos="952">
          <p15:clr>
            <a:srgbClr val="A4A3A4"/>
          </p15:clr>
        </p15:guide>
        <p15:guide id="9" pos="341">
          <p15:clr>
            <a:srgbClr val="A4A3A4"/>
          </p15:clr>
        </p15:guide>
        <p15:guide id="10" pos="7337">
          <p15:clr>
            <a:srgbClr val="A4A3A4"/>
          </p15:clr>
        </p15:guide>
        <p15:guide id="11" orient="horz">
          <p15:clr>
            <a:srgbClr val="A4A3A4"/>
          </p15:clr>
        </p15:guide>
        <p15:guide id="12">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808CD48-357D-83E8-66D9-A6EAE6EA3F1A}" name="Thomas Gramke" initials="TG" userId="S::gramke@isfm.de::0117a5a0-bc72-48ec-a94c-0308edaa0ca8"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Gramke, Thomas" initials="GT" lastIdx="2" clrIdx="0">
    <p:extLst>
      <p:ext uri="{19B8F6BF-5375-455C-9EA6-DF929625EA0E}">
        <p15:presenceInfo xmlns:p15="http://schemas.microsoft.com/office/powerpoint/2012/main" userId="S-1-5-21-3392626173-2323202687-1078115493-174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26485"/>
    <a:srgbClr val="7F7F7F"/>
    <a:srgbClr val="E1E1E1"/>
    <a:srgbClr val="595959"/>
    <a:srgbClr val="404040"/>
    <a:srgbClr val="262626"/>
    <a:srgbClr val="292D36"/>
    <a:srgbClr val="D9D9D9"/>
    <a:srgbClr val="B2B2B2"/>
    <a:srgbClr val="F61A4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0DC1C3A-26A5-44F3-8D70-AE4DE343C7CC}" v="9" dt="2026-03-17T12:22:30.47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320" autoAdjust="0"/>
    <p:restoredTop sz="94693" autoAdjust="0"/>
  </p:normalViewPr>
  <p:slideViewPr>
    <p:cSldViewPr snapToGrid="0" snapToObjects="1" showGuides="1">
      <p:cViewPr varScale="1">
        <p:scale>
          <a:sx n="111" d="100"/>
          <a:sy n="111" d="100"/>
        </p:scale>
        <p:origin x="774" y="78"/>
      </p:cViewPr>
      <p:guideLst>
        <p:guide orient="horz" pos="273"/>
        <p:guide orient="horz" pos="956"/>
        <p:guide orient="horz" pos="3664"/>
        <p:guide pos="340"/>
        <p:guide pos="3840"/>
        <p:guide pos="7355"/>
        <p:guide orient="horz" pos="3657"/>
        <p:guide orient="horz" pos="952"/>
        <p:guide pos="341"/>
        <p:guide pos="7337"/>
        <p:guide orient="horz"/>
        <p:guide/>
      </p:guideLst>
    </p:cSldViewPr>
  </p:slideViewPr>
  <p:outlineViewPr>
    <p:cViewPr>
      <p:scale>
        <a:sx n="33" d="100"/>
        <a:sy n="33" d="100"/>
      </p:scale>
      <p:origin x="0" y="0"/>
    </p:cViewPr>
  </p:outlineViewPr>
  <p:notesTextViewPr>
    <p:cViewPr>
      <p:scale>
        <a:sx n="1" d="1"/>
        <a:sy n="1" d="1"/>
      </p:scale>
      <p:origin x="0" y="0"/>
    </p:cViewPr>
  </p:notesTextViewPr>
  <p:sorterViewPr>
    <p:cViewPr>
      <p:scale>
        <a:sx n="140" d="100"/>
        <a:sy n="140" d="100"/>
      </p:scale>
      <p:origin x="0" y="0"/>
    </p:cViewPr>
  </p:sorterViewPr>
  <p:notesViewPr>
    <p:cSldViewPr snapToGrid="0" snapToObjects="1" showGuides="1">
      <p:cViewPr varScale="1">
        <p:scale>
          <a:sx n="89" d="100"/>
          <a:sy n="89" d="100"/>
        </p:scale>
        <p:origin x="-3835" y="-77"/>
      </p:cViewPr>
      <p:guideLst>
        <p:guide orient="horz" pos="2880"/>
        <p:guide pos="2160"/>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font" Target="fonts/font1.fntdata"/><Relationship Id="rId42"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commentAuthors" Target="commen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niel Middendorf" userId="254fc228-a653-473a-b311-9d4a1e8c498c" providerId="ADAL" clId="{89906ABE-7A08-4DBC-98CF-9753CDA2E30D}"/>
    <pc:docChg chg="undo custSel addSld delSld modSld">
      <pc:chgData name="Daniel Middendorf" userId="254fc228-a653-473a-b311-9d4a1e8c498c" providerId="ADAL" clId="{89906ABE-7A08-4DBC-98CF-9753CDA2E30D}" dt="2026-03-17T12:23:10.627" v="266" actId="1036"/>
      <pc:docMkLst>
        <pc:docMk/>
      </pc:docMkLst>
      <pc:sldChg chg="modSp mod">
        <pc:chgData name="Daniel Middendorf" userId="254fc228-a653-473a-b311-9d4a1e8c498c" providerId="ADAL" clId="{89906ABE-7A08-4DBC-98CF-9753CDA2E30D}" dt="2026-03-08T12:16:45.758" v="17" actId="20577"/>
        <pc:sldMkLst>
          <pc:docMk/>
          <pc:sldMk cId="2068967039" sldId="439"/>
        </pc:sldMkLst>
        <pc:spChg chg="mod">
          <ac:chgData name="Daniel Middendorf" userId="254fc228-a653-473a-b311-9d4a1e8c498c" providerId="ADAL" clId="{89906ABE-7A08-4DBC-98CF-9753CDA2E30D}" dt="2026-03-08T12:16:45.758" v="17" actId="20577"/>
          <ac:spMkLst>
            <pc:docMk/>
            <pc:sldMk cId="2068967039" sldId="439"/>
            <ac:spMk id="2" creationId="{00000000-0000-0000-0000-000000000000}"/>
          </ac:spMkLst>
        </pc:spChg>
      </pc:sldChg>
      <pc:sldChg chg="del">
        <pc:chgData name="Daniel Middendorf" userId="254fc228-a653-473a-b311-9d4a1e8c498c" providerId="ADAL" clId="{89906ABE-7A08-4DBC-98CF-9753CDA2E30D}" dt="2026-03-17T12:17:03.240" v="142" actId="47"/>
        <pc:sldMkLst>
          <pc:docMk/>
          <pc:sldMk cId="1926540801" sldId="3556"/>
        </pc:sldMkLst>
      </pc:sldChg>
      <pc:sldChg chg="modSp mod">
        <pc:chgData name="Daniel Middendorf" userId="254fc228-a653-473a-b311-9d4a1e8c498c" providerId="ADAL" clId="{89906ABE-7A08-4DBC-98CF-9753CDA2E30D}" dt="2026-03-08T12:18:41.904" v="134" actId="6549"/>
        <pc:sldMkLst>
          <pc:docMk/>
          <pc:sldMk cId="261356406" sldId="3570"/>
        </pc:sldMkLst>
        <pc:spChg chg="mod">
          <ac:chgData name="Daniel Middendorf" userId="254fc228-a653-473a-b311-9d4a1e8c498c" providerId="ADAL" clId="{89906ABE-7A08-4DBC-98CF-9753CDA2E30D}" dt="2026-03-08T12:18:41.904" v="134" actId="6549"/>
          <ac:spMkLst>
            <pc:docMk/>
            <pc:sldMk cId="261356406" sldId="3570"/>
            <ac:spMk id="4" creationId="{6FB6563A-1AD9-B0E7-0D6F-832F01B1427E}"/>
          </ac:spMkLst>
        </pc:spChg>
      </pc:sldChg>
      <pc:sldChg chg="del">
        <pc:chgData name="Daniel Middendorf" userId="254fc228-a653-473a-b311-9d4a1e8c498c" providerId="ADAL" clId="{89906ABE-7A08-4DBC-98CF-9753CDA2E30D}" dt="2026-03-17T12:17:20.536" v="146" actId="47"/>
        <pc:sldMkLst>
          <pc:docMk/>
          <pc:sldMk cId="4074386498" sldId="3596"/>
        </pc:sldMkLst>
      </pc:sldChg>
      <pc:sldChg chg="del">
        <pc:chgData name="Daniel Middendorf" userId="254fc228-a653-473a-b311-9d4a1e8c498c" providerId="ADAL" clId="{89906ABE-7A08-4DBC-98CF-9753CDA2E30D}" dt="2026-03-17T12:17:14.515" v="144" actId="47"/>
        <pc:sldMkLst>
          <pc:docMk/>
          <pc:sldMk cId="3184075403" sldId="3617"/>
        </pc:sldMkLst>
      </pc:sldChg>
      <pc:sldChg chg="modSp mod">
        <pc:chgData name="Daniel Middendorf" userId="254fc228-a653-473a-b311-9d4a1e8c498c" providerId="ADAL" clId="{89906ABE-7A08-4DBC-98CF-9753CDA2E30D}" dt="2026-03-17T12:18:51.234" v="157"/>
        <pc:sldMkLst>
          <pc:docMk/>
          <pc:sldMk cId="904731788" sldId="3619"/>
        </pc:sldMkLst>
        <pc:spChg chg="mod">
          <ac:chgData name="Daniel Middendorf" userId="254fc228-a653-473a-b311-9d4a1e8c498c" providerId="ADAL" clId="{89906ABE-7A08-4DBC-98CF-9753CDA2E30D}" dt="2026-03-17T12:18:51.234" v="157"/>
          <ac:spMkLst>
            <pc:docMk/>
            <pc:sldMk cId="904731788" sldId="3619"/>
            <ac:spMk id="17" creationId="{86BC3476-51B1-68F0-F5D5-559EE38CEC72}"/>
          </ac:spMkLst>
        </pc:spChg>
      </pc:sldChg>
      <pc:sldChg chg="modSp mod">
        <pc:chgData name="Daniel Middendorf" userId="254fc228-a653-473a-b311-9d4a1e8c498c" providerId="ADAL" clId="{89906ABE-7A08-4DBC-98CF-9753CDA2E30D}" dt="2026-03-17T12:21:46.228" v="244" actId="14100"/>
        <pc:sldMkLst>
          <pc:docMk/>
          <pc:sldMk cId="3253722319" sldId="3620"/>
        </pc:sldMkLst>
        <pc:spChg chg="mod">
          <ac:chgData name="Daniel Middendorf" userId="254fc228-a653-473a-b311-9d4a1e8c498c" providerId="ADAL" clId="{89906ABE-7A08-4DBC-98CF-9753CDA2E30D}" dt="2026-03-17T12:20:47.186" v="234" actId="20577"/>
          <ac:spMkLst>
            <pc:docMk/>
            <pc:sldMk cId="3253722319" sldId="3620"/>
            <ac:spMk id="2" creationId="{8A91CCD3-533C-BD6F-697B-EDB37F958A82}"/>
          </ac:spMkLst>
        </pc:spChg>
        <pc:spChg chg="mod">
          <ac:chgData name="Daniel Middendorf" userId="254fc228-a653-473a-b311-9d4a1e8c498c" providerId="ADAL" clId="{89906ABE-7A08-4DBC-98CF-9753CDA2E30D}" dt="2026-03-17T12:21:08.139" v="240" actId="1076"/>
          <ac:spMkLst>
            <pc:docMk/>
            <pc:sldMk cId="3253722319" sldId="3620"/>
            <ac:spMk id="3" creationId="{D5DB5EA7-7EBE-E30B-5B2A-EE078CC88EE9}"/>
          </ac:spMkLst>
        </pc:spChg>
        <pc:spChg chg="mod">
          <ac:chgData name="Daniel Middendorf" userId="254fc228-a653-473a-b311-9d4a1e8c498c" providerId="ADAL" clId="{89906ABE-7A08-4DBC-98CF-9753CDA2E30D}" dt="2026-03-17T12:21:46.228" v="244" actId="14100"/>
          <ac:spMkLst>
            <pc:docMk/>
            <pc:sldMk cId="3253722319" sldId="3620"/>
            <ac:spMk id="4" creationId="{5772D5CC-6F72-A834-E05C-D0FD6CBB61FB}"/>
          </ac:spMkLst>
        </pc:spChg>
        <pc:spChg chg="mod">
          <ac:chgData name="Daniel Middendorf" userId="254fc228-a653-473a-b311-9d4a1e8c498c" providerId="ADAL" clId="{89906ABE-7A08-4DBC-98CF-9753CDA2E30D}" dt="2026-03-17T12:20:39.234" v="219" actId="1036"/>
          <ac:spMkLst>
            <pc:docMk/>
            <pc:sldMk cId="3253722319" sldId="3620"/>
            <ac:spMk id="8" creationId="{5319C712-0F58-92EA-2F35-2CDFE4FC9DBD}"/>
          </ac:spMkLst>
        </pc:spChg>
      </pc:sldChg>
      <pc:sldChg chg="modSp mod">
        <pc:chgData name="Daniel Middendorf" userId="254fc228-a653-473a-b311-9d4a1e8c498c" providerId="ADAL" clId="{89906ABE-7A08-4DBC-98CF-9753CDA2E30D}" dt="2026-03-17T12:22:27.920" v="246" actId="1076"/>
        <pc:sldMkLst>
          <pc:docMk/>
          <pc:sldMk cId="4016096601" sldId="3621"/>
        </pc:sldMkLst>
        <pc:spChg chg="mod">
          <ac:chgData name="Daniel Middendorf" userId="254fc228-a653-473a-b311-9d4a1e8c498c" providerId="ADAL" clId="{89906ABE-7A08-4DBC-98CF-9753CDA2E30D}" dt="2026-03-17T12:22:15.707" v="245"/>
          <ac:spMkLst>
            <pc:docMk/>
            <pc:sldMk cId="4016096601" sldId="3621"/>
            <ac:spMk id="2" creationId="{EEF1E62A-3213-50BD-2BCC-3FDFC919A4EA}"/>
          </ac:spMkLst>
        </pc:spChg>
        <pc:spChg chg="mod">
          <ac:chgData name="Daniel Middendorf" userId="254fc228-a653-473a-b311-9d4a1e8c498c" providerId="ADAL" clId="{89906ABE-7A08-4DBC-98CF-9753CDA2E30D}" dt="2026-03-17T12:22:27.920" v="246" actId="1076"/>
          <ac:spMkLst>
            <pc:docMk/>
            <pc:sldMk cId="4016096601" sldId="3621"/>
            <ac:spMk id="3" creationId="{7EA484A9-A694-F104-F959-0FCD2294C365}"/>
          </ac:spMkLst>
        </pc:spChg>
      </pc:sldChg>
      <pc:sldChg chg="del">
        <pc:chgData name="Daniel Middendorf" userId="254fc228-a653-473a-b311-9d4a1e8c498c" providerId="ADAL" clId="{89906ABE-7A08-4DBC-98CF-9753CDA2E30D}" dt="2026-03-17T12:22:32.849" v="248" actId="47"/>
        <pc:sldMkLst>
          <pc:docMk/>
          <pc:sldMk cId="1686492936" sldId="3622"/>
        </pc:sldMkLst>
      </pc:sldChg>
      <pc:sldChg chg="del">
        <pc:chgData name="Daniel Middendorf" userId="254fc228-a653-473a-b311-9d4a1e8c498c" providerId="ADAL" clId="{89906ABE-7A08-4DBC-98CF-9753CDA2E30D}" dt="2026-03-17T12:16:26.606" v="140" actId="47"/>
        <pc:sldMkLst>
          <pc:docMk/>
          <pc:sldMk cId="1175483332" sldId="3624"/>
        </pc:sldMkLst>
      </pc:sldChg>
      <pc:sldChg chg="add del">
        <pc:chgData name="Daniel Middendorf" userId="254fc228-a653-473a-b311-9d4a1e8c498c" providerId="ADAL" clId="{89906ABE-7A08-4DBC-98CF-9753CDA2E30D}" dt="2026-03-17T12:15:48.286" v="137"/>
        <pc:sldMkLst>
          <pc:docMk/>
          <pc:sldMk cId="1552729975" sldId="3629"/>
        </pc:sldMkLst>
      </pc:sldChg>
      <pc:sldChg chg="del">
        <pc:chgData name="Daniel Middendorf" userId="254fc228-a653-473a-b311-9d4a1e8c498c" providerId="ADAL" clId="{89906ABE-7A08-4DBC-98CF-9753CDA2E30D}" dt="2026-03-17T12:17:15.044" v="145" actId="47"/>
        <pc:sldMkLst>
          <pc:docMk/>
          <pc:sldMk cId="2615749983" sldId="3632"/>
        </pc:sldMkLst>
      </pc:sldChg>
      <pc:sldChg chg="modSp add mod">
        <pc:chgData name="Daniel Middendorf" userId="254fc228-a653-473a-b311-9d4a1e8c498c" providerId="ADAL" clId="{89906ABE-7A08-4DBC-98CF-9753CDA2E30D}" dt="2026-03-08T12:12:25.320" v="11" actId="113"/>
        <pc:sldMkLst>
          <pc:docMk/>
          <pc:sldMk cId="249198143" sldId="3634"/>
        </pc:sldMkLst>
        <pc:spChg chg="mod">
          <ac:chgData name="Daniel Middendorf" userId="254fc228-a653-473a-b311-9d4a1e8c498c" providerId="ADAL" clId="{89906ABE-7A08-4DBC-98CF-9753CDA2E30D}" dt="2026-03-08T12:12:25.320" v="11" actId="113"/>
          <ac:spMkLst>
            <pc:docMk/>
            <pc:sldMk cId="249198143" sldId="3634"/>
            <ac:spMk id="3" creationId="{CA07C9D7-4379-93E2-8CD2-37A0B8AA41D4}"/>
          </ac:spMkLst>
        </pc:spChg>
      </pc:sldChg>
      <pc:sldChg chg="add del">
        <pc:chgData name="Daniel Middendorf" userId="254fc228-a653-473a-b311-9d4a1e8c498c" providerId="ADAL" clId="{89906ABE-7A08-4DBC-98CF-9753CDA2E30D}" dt="2026-03-17T12:15:49.518" v="138" actId="47"/>
        <pc:sldMkLst>
          <pc:docMk/>
          <pc:sldMk cId="2034682283" sldId="3635"/>
        </pc:sldMkLst>
      </pc:sldChg>
      <pc:sldChg chg="add">
        <pc:chgData name="Daniel Middendorf" userId="254fc228-a653-473a-b311-9d4a1e8c498c" providerId="ADAL" clId="{89906ABE-7A08-4DBC-98CF-9753CDA2E30D}" dt="2026-03-17T12:16:24.427" v="139"/>
        <pc:sldMkLst>
          <pc:docMk/>
          <pc:sldMk cId="3454216952" sldId="3635"/>
        </pc:sldMkLst>
      </pc:sldChg>
      <pc:sldChg chg="add">
        <pc:chgData name="Daniel Middendorf" userId="254fc228-a653-473a-b311-9d4a1e8c498c" providerId="ADAL" clId="{89906ABE-7A08-4DBC-98CF-9753CDA2E30D}" dt="2026-03-17T12:17:01.586" v="141"/>
        <pc:sldMkLst>
          <pc:docMk/>
          <pc:sldMk cId="626817413" sldId="3636"/>
        </pc:sldMkLst>
      </pc:sldChg>
      <pc:sldChg chg="modSp add mod">
        <pc:chgData name="Daniel Middendorf" userId="254fc228-a653-473a-b311-9d4a1e8c498c" providerId="ADAL" clId="{89906ABE-7A08-4DBC-98CF-9753CDA2E30D}" dt="2026-03-17T12:23:10.627" v="266" actId="1036"/>
        <pc:sldMkLst>
          <pc:docMk/>
          <pc:sldMk cId="457834755" sldId="3637"/>
        </pc:sldMkLst>
        <pc:spChg chg="mod">
          <ac:chgData name="Daniel Middendorf" userId="254fc228-a653-473a-b311-9d4a1e8c498c" providerId="ADAL" clId="{89906ABE-7A08-4DBC-98CF-9753CDA2E30D}" dt="2026-03-17T12:23:10.627" v="266" actId="1036"/>
          <ac:spMkLst>
            <pc:docMk/>
            <pc:sldMk cId="457834755" sldId="3637"/>
            <ac:spMk id="8" creationId="{5319C712-0F58-92EA-2F35-2CDFE4FC9DBD}"/>
          </ac:spMkLst>
        </pc:spChg>
      </pc:sldChg>
      <pc:sldChg chg="add">
        <pc:chgData name="Daniel Middendorf" userId="254fc228-a653-473a-b311-9d4a1e8c498c" providerId="ADAL" clId="{89906ABE-7A08-4DBC-98CF-9753CDA2E30D}" dt="2026-03-17T12:17:11.194" v="143"/>
        <pc:sldMkLst>
          <pc:docMk/>
          <pc:sldMk cId="302687801" sldId="3638"/>
        </pc:sldMkLst>
      </pc:sldChg>
      <pc:sldChg chg="add">
        <pc:chgData name="Daniel Middendorf" userId="254fc228-a653-473a-b311-9d4a1e8c498c" providerId="ADAL" clId="{89906ABE-7A08-4DBC-98CF-9753CDA2E30D}" dt="2026-03-17T12:17:11.194" v="143"/>
        <pc:sldMkLst>
          <pc:docMk/>
          <pc:sldMk cId="3468455653" sldId="3639"/>
        </pc:sldMkLst>
      </pc:sldChg>
      <pc:sldChg chg="add">
        <pc:chgData name="Daniel Middendorf" userId="254fc228-a653-473a-b311-9d4a1e8c498c" providerId="ADAL" clId="{89906ABE-7A08-4DBC-98CF-9753CDA2E30D}" dt="2026-03-17T12:17:11.194" v="143"/>
        <pc:sldMkLst>
          <pc:docMk/>
          <pc:sldMk cId="1839162618" sldId="3640"/>
        </pc:sldMkLst>
      </pc:sldChg>
      <pc:sldChg chg="add">
        <pc:chgData name="Daniel Middendorf" userId="254fc228-a653-473a-b311-9d4a1e8c498c" providerId="ADAL" clId="{89906ABE-7A08-4DBC-98CF-9753CDA2E30D}" dt="2026-03-17T12:17:11.194" v="143"/>
        <pc:sldMkLst>
          <pc:docMk/>
          <pc:sldMk cId="3694030693" sldId="3641"/>
        </pc:sldMkLst>
      </pc:sldChg>
      <pc:sldChg chg="add">
        <pc:chgData name="Daniel Middendorf" userId="254fc228-a653-473a-b311-9d4a1e8c498c" providerId="ADAL" clId="{89906ABE-7A08-4DBC-98CF-9753CDA2E30D}" dt="2026-03-17T12:17:11.194" v="143"/>
        <pc:sldMkLst>
          <pc:docMk/>
          <pc:sldMk cId="3160036791" sldId="3642"/>
        </pc:sldMkLst>
      </pc:sldChg>
      <pc:sldChg chg="add">
        <pc:chgData name="Daniel Middendorf" userId="254fc228-a653-473a-b311-9d4a1e8c498c" providerId="ADAL" clId="{89906ABE-7A08-4DBC-98CF-9753CDA2E30D}" dt="2026-03-17T12:22:30.471" v="247"/>
        <pc:sldMkLst>
          <pc:docMk/>
          <pc:sldMk cId="4057526788" sldId="3643"/>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ußzeile"/>
          <p:cNvSpPr>
            <a:spLocks noGrp="1"/>
          </p:cNvSpPr>
          <p:nvPr>
            <p:ph type="ftr" sz="quarter" idx="2"/>
          </p:nvPr>
        </p:nvSpPr>
        <p:spPr>
          <a:xfrm>
            <a:off x="0" y="8604000"/>
            <a:ext cx="5040000" cy="540000"/>
          </a:xfrm>
          <a:prstGeom prst="rect">
            <a:avLst/>
          </a:prstGeom>
        </p:spPr>
        <p:txBody>
          <a:bodyPr vert="horz" lIns="359965" tIns="0" rIns="0" bIns="179982" rtlCol="0" anchor="b"/>
          <a:lstStyle>
            <a:lvl1pPr algn="l">
              <a:defRPr sz="1200"/>
            </a:lvl1pPr>
          </a:lstStyle>
          <a:p>
            <a:endParaRPr lang="de-DE" dirty="0"/>
          </a:p>
        </p:txBody>
      </p:sp>
      <p:sp>
        <p:nvSpPr>
          <p:cNvPr id="5" name="Foliennummer"/>
          <p:cNvSpPr>
            <a:spLocks noGrp="1"/>
          </p:cNvSpPr>
          <p:nvPr>
            <p:ph type="sldNum" sz="quarter" idx="3"/>
          </p:nvPr>
        </p:nvSpPr>
        <p:spPr>
          <a:xfrm>
            <a:off x="5418000" y="8604000"/>
            <a:ext cx="1440000" cy="540000"/>
          </a:xfrm>
          <a:prstGeom prst="rect">
            <a:avLst/>
          </a:prstGeom>
        </p:spPr>
        <p:txBody>
          <a:bodyPr vert="horz" lIns="0" tIns="0" rIns="359965" bIns="179982" rtlCol="0" anchor="b"/>
          <a:lstStyle>
            <a:lvl1pPr algn="r">
              <a:defRPr sz="1200"/>
            </a:lvl1pPr>
          </a:lstStyle>
          <a:p>
            <a:fld id="{CD9C266D-9BF6-45DD-93F4-23D3D4380AFF}" type="slidenum">
              <a:rPr lang="de-DE" smtClean="0"/>
              <a:t>‹Nr.›</a:t>
            </a:fld>
            <a:endParaRPr lang="de-DE" dirty="0"/>
          </a:p>
        </p:txBody>
      </p:sp>
    </p:spTree>
    <p:extLst>
      <p:ext uri="{BB962C8B-B14F-4D97-AF65-F5344CB8AC3E}">
        <p14:creationId xmlns:p14="http://schemas.microsoft.com/office/powerpoint/2010/main" val="15679399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lienbild"/>
          <p:cNvSpPr>
            <a:spLocks noGrp="1" noRot="1" noChangeAspect="1"/>
          </p:cNvSpPr>
          <p:nvPr>
            <p:ph type="sldImg" idx="2"/>
          </p:nvPr>
        </p:nvSpPr>
        <p:spPr>
          <a:xfrm>
            <a:off x="358775" y="431800"/>
            <a:ext cx="6140450" cy="3454400"/>
          </a:xfrm>
          <a:prstGeom prst="rect">
            <a:avLst/>
          </a:prstGeom>
          <a:noFill/>
          <a:ln w="12700">
            <a:solidFill>
              <a:prstClr val="black"/>
            </a:solidFill>
            <a:miter lim="800000"/>
          </a:ln>
        </p:spPr>
        <p:txBody>
          <a:bodyPr vert="horz" lIns="0" tIns="0" rIns="0" bIns="0" rtlCol="0" anchor="ctr"/>
          <a:lstStyle/>
          <a:p>
            <a:endParaRPr lang="de-DE" noProof="0" dirty="0"/>
          </a:p>
        </p:txBody>
      </p:sp>
      <p:sp>
        <p:nvSpPr>
          <p:cNvPr id="5" name="Notizen"/>
          <p:cNvSpPr>
            <a:spLocks noGrp="1"/>
          </p:cNvSpPr>
          <p:nvPr>
            <p:ph type="body" sz="quarter" idx="3"/>
          </p:nvPr>
        </p:nvSpPr>
        <p:spPr>
          <a:xfrm>
            <a:off x="359999" y="4248000"/>
            <a:ext cx="6138000" cy="4068000"/>
          </a:xfrm>
          <a:prstGeom prst="rect">
            <a:avLst/>
          </a:prstGeom>
        </p:spPr>
        <p:txBody>
          <a:bodyPr vert="horz" lIns="0" tIns="0" rIns="0" bIns="0" rtlCol="0"/>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p:txBody>
      </p:sp>
      <p:sp>
        <p:nvSpPr>
          <p:cNvPr id="6" name="Fußzeile"/>
          <p:cNvSpPr>
            <a:spLocks noGrp="1"/>
          </p:cNvSpPr>
          <p:nvPr>
            <p:ph type="ftr" sz="quarter" idx="4"/>
          </p:nvPr>
        </p:nvSpPr>
        <p:spPr>
          <a:xfrm>
            <a:off x="0" y="8604000"/>
            <a:ext cx="5040000" cy="540000"/>
          </a:xfrm>
          <a:prstGeom prst="rect">
            <a:avLst/>
          </a:prstGeom>
        </p:spPr>
        <p:txBody>
          <a:bodyPr vert="horz" lIns="359965" tIns="0" rIns="0" bIns="179982" rtlCol="0" anchor="b"/>
          <a:lstStyle>
            <a:lvl1pPr algn="l">
              <a:defRPr sz="1200"/>
            </a:lvl1pPr>
          </a:lstStyle>
          <a:p>
            <a:endParaRPr lang="de-DE" noProof="0" dirty="0"/>
          </a:p>
        </p:txBody>
      </p:sp>
      <p:sp>
        <p:nvSpPr>
          <p:cNvPr id="7" name="Foliennummer"/>
          <p:cNvSpPr>
            <a:spLocks noGrp="1"/>
          </p:cNvSpPr>
          <p:nvPr>
            <p:ph type="sldNum" sz="quarter" idx="5"/>
          </p:nvPr>
        </p:nvSpPr>
        <p:spPr>
          <a:xfrm>
            <a:off x="5418000" y="8604000"/>
            <a:ext cx="1440000" cy="540000"/>
          </a:xfrm>
          <a:prstGeom prst="rect">
            <a:avLst/>
          </a:prstGeom>
        </p:spPr>
        <p:txBody>
          <a:bodyPr vert="horz" lIns="0" tIns="0" rIns="359965" bIns="179982" rtlCol="0" anchor="b"/>
          <a:lstStyle>
            <a:lvl1pPr algn="r">
              <a:defRPr sz="1200"/>
            </a:lvl1pPr>
          </a:lstStyle>
          <a:p>
            <a:fld id="{92DA5471-CC57-402A-9527-36A1D012F698}" type="slidenum">
              <a:rPr lang="de-DE" noProof="0" smtClean="0"/>
              <a:t>‹Nr.›</a:t>
            </a:fld>
            <a:endParaRPr lang="de-DE" noProof="0" dirty="0"/>
          </a:p>
        </p:txBody>
      </p:sp>
    </p:spTree>
    <p:extLst>
      <p:ext uri="{BB962C8B-B14F-4D97-AF65-F5344CB8AC3E}">
        <p14:creationId xmlns:p14="http://schemas.microsoft.com/office/powerpoint/2010/main" val="1286535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LEFT">
    <p:spTree>
      <p:nvGrpSpPr>
        <p:cNvPr id="1" name=""/>
        <p:cNvGrpSpPr/>
        <p:nvPr/>
      </p:nvGrpSpPr>
      <p:grpSpPr>
        <a:xfrm>
          <a:off x="0" y="0"/>
          <a:ext cx="0" cy="0"/>
          <a:chOff x="0" y="0"/>
          <a:chExt cx="0" cy="0"/>
        </a:xfrm>
      </p:grpSpPr>
      <p:sp>
        <p:nvSpPr>
          <p:cNvPr id="9" name="Bild"/>
          <p:cNvSpPr>
            <a:spLocks noGrp="1"/>
          </p:cNvSpPr>
          <p:nvPr>
            <p:ph type="pic" sz="quarter" idx="14"/>
          </p:nvPr>
        </p:nvSpPr>
        <p:spPr bwMode="gray">
          <a:xfrm>
            <a:off x="0" y="0"/>
            <a:ext cx="12190413" cy="6858000"/>
          </a:xfrm>
          <a:solidFill>
            <a:schemeClr val="bg1">
              <a:lumMod val="85000"/>
            </a:schemeClr>
          </a:solidFill>
        </p:spPr>
        <p:txBody>
          <a:bodyPr lIns="144000" tIns="144000" rIns="144000" bIns="144000"/>
          <a:lstStyle>
            <a:lvl1pPr marL="0" indent="0">
              <a:buNone/>
              <a:defRPr/>
            </a:lvl1pPr>
          </a:lstStyle>
          <a:p>
            <a:r>
              <a:rPr lang="de-DE" noProof="0" dirty="0"/>
              <a:t>Bild</a:t>
            </a:r>
          </a:p>
        </p:txBody>
      </p:sp>
      <p:sp>
        <p:nvSpPr>
          <p:cNvPr id="2" name="Titel"/>
          <p:cNvSpPr>
            <a:spLocks noGrp="1"/>
          </p:cNvSpPr>
          <p:nvPr>
            <p:ph type="ctrTitle"/>
          </p:nvPr>
        </p:nvSpPr>
        <p:spPr bwMode="gray">
          <a:xfrm>
            <a:off x="1055206" y="0"/>
            <a:ext cx="10080000" cy="3744000"/>
          </a:xfrm>
        </p:spPr>
        <p:txBody>
          <a:bodyPr anchor="b"/>
          <a:lstStyle>
            <a:lvl1pPr>
              <a:lnSpc>
                <a:spcPct val="80000"/>
              </a:lnSpc>
              <a:spcBef>
                <a:spcPts val="0"/>
              </a:spcBef>
              <a:spcAft>
                <a:spcPts val="1000"/>
              </a:spcAft>
              <a:defRPr sz="8800">
                <a:solidFill>
                  <a:srgbClr val="FFFFFF"/>
                </a:solidFill>
                <a:latin typeface="Bebas Neue" panose="020B0506020202020201" pitchFamily="34" charset="0"/>
              </a:defRPr>
            </a:lvl1pPr>
          </a:lstStyle>
          <a:p>
            <a:r>
              <a:rPr lang="de-DE" noProof="0" dirty="0"/>
              <a:t>Titelmasterformat durch Klicken bearbeiten</a:t>
            </a:r>
          </a:p>
        </p:txBody>
      </p:sp>
      <p:sp>
        <p:nvSpPr>
          <p:cNvPr id="3" name="Untertitel"/>
          <p:cNvSpPr>
            <a:spLocks noGrp="1"/>
          </p:cNvSpPr>
          <p:nvPr>
            <p:ph type="subTitle" idx="1" hasCustomPrompt="1"/>
          </p:nvPr>
        </p:nvSpPr>
        <p:spPr bwMode="gray">
          <a:xfrm>
            <a:off x="1055206" y="3744000"/>
            <a:ext cx="10080000" cy="2070000"/>
          </a:xfrm>
        </p:spPr>
        <p:txBody>
          <a:bodyPr/>
          <a:lstStyle>
            <a:lvl1pPr marL="0" indent="0" algn="l">
              <a:buNone/>
              <a:defRPr sz="4400">
                <a:solidFill>
                  <a:schemeClr val="bg1">
                    <a:lumMod val="6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de-DE" noProof="0" dirty="0"/>
              <a:t>Textmasterformat bearbeiten</a:t>
            </a:r>
          </a:p>
        </p:txBody>
      </p:sp>
    </p:spTree>
    <p:extLst>
      <p:ext uri="{BB962C8B-B14F-4D97-AF65-F5344CB8AC3E}">
        <p14:creationId xmlns:p14="http://schemas.microsoft.com/office/powerpoint/2010/main" val="906290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TEXTBOXES">
    <p:spTree>
      <p:nvGrpSpPr>
        <p:cNvPr id="1" name=""/>
        <p:cNvGrpSpPr/>
        <p:nvPr/>
      </p:nvGrpSpPr>
      <p:grpSpPr>
        <a:xfrm>
          <a:off x="0" y="0"/>
          <a:ext cx="0" cy="0"/>
          <a:chOff x="0" y="0"/>
          <a:chExt cx="0" cy="0"/>
        </a:xfrm>
      </p:grpSpPr>
      <p:sp>
        <p:nvSpPr>
          <p:cNvPr id="2" name="Titel"/>
          <p:cNvSpPr>
            <a:spLocks noGrp="1"/>
          </p:cNvSpPr>
          <p:nvPr>
            <p:ph type="title"/>
          </p:nvPr>
        </p:nvSpPr>
        <p:spPr bwMode="gray">
          <a:xfrm>
            <a:off x="540000" y="432000"/>
            <a:ext cx="11109600" cy="1080000"/>
          </a:xfrm>
        </p:spPr>
        <p:txBody>
          <a:bodyPr/>
          <a:lstStyle/>
          <a:p>
            <a:r>
              <a:rPr lang="de-DE" noProof="0" dirty="0"/>
              <a:t>Titelmasterformat durch Klicken bearbeiten</a:t>
            </a:r>
          </a:p>
        </p:txBody>
      </p:sp>
      <p:sp>
        <p:nvSpPr>
          <p:cNvPr id="8" name="Untertitel"/>
          <p:cNvSpPr>
            <a:spLocks noGrp="1"/>
          </p:cNvSpPr>
          <p:nvPr>
            <p:ph type="body" sz="quarter" idx="13" hasCustomPrompt="1"/>
          </p:nvPr>
        </p:nvSpPr>
        <p:spPr bwMode="gray">
          <a:xfrm>
            <a:off x="540000" y="972000"/>
            <a:ext cx="11109600" cy="540000"/>
          </a:xfrm>
        </p:spPr>
        <p:txBody>
          <a:bodyPr/>
          <a:lstStyle>
            <a:lvl1pPr marL="0" indent="0">
              <a:buNone/>
              <a:defRPr baseline="0">
                <a:solidFill>
                  <a:schemeClr val="bg1">
                    <a:lumMod val="50000"/>
                  </a:schemeClr>
                </a:solidFill>
              </a:defRPr>
            </a:lvl1pPr>
          </a:lstStyle>
          <a:p>
            <a:r>
              <a:rPr lang="de-DE" noProof="0" dirty="0"/>
              <a:t>Geben Sie Ihren Untertitel ein</a:t>
            </a:r>
          </a:p>
        </p:txBody>
      </p:sp>
      <p:sp>
        <p:nvSpPr>
          <p:cNvPr id="10" name="Text 1"/>
          <p:cNvSpPr>
            <a:spLocks noGrp="1"/>
          </p:cNvSpPr>
          <p:nvPr>
            <p:ph type="body" idx="15" hasCustomPrompt="1"/>
          </p:nvPr>
        </p:nvSpPr>
        <p:spPr bwMode="gray">
          <a:xfrm>
            <a:off x="540000" y="1512000"/>
            <a:ext cx="3416400" cy="360000"/>
          </a:xfrm>
          <a:solidFill>
            <a:schemeClr val="bg1">
              <a:lumMod val="65000"/>
            </a:schemeClr>
          </a:solidFill>
        </p:spPr>
        <p:txBody>
          <a:bodyPr lIns="252000" rIns="144000" anchor="ctr"/>
          <a:lstStyle>
            <a:lvl1pPr marL="0" indent="0">
              <a:lnSpc>
                <a:spcPct val="100000"/>
              </a:lnSpc>
              <a:buNone/>
              <a:defRPr sz="2000" b="0">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noProof="0" dirty="0"/>
              <a:t>Textformat bearbeiten</a:t>
            </a:r>
          </a:p>
        </p:txBody>
      </p:sp>
      <p:sp>
        <p:nvSpPr>
          <p:cNvPr id="3" name="Inhalt 1"/>
          <p:cNvSpPr>
            <a:spLocks noGrp="1"/>
          </p:cNvSpPr>
          <p:nvPr>
            <p:ph sz="half" idx="1"/>
          </p:nvPr>
        </p:nvSpPr>
        <p:spPr bwMode="gray">
          <a:xfrm>
            <a:off x="540000" y="1872000"/>
            <a:ext cx="3416400" cy="3938400"/>
          </a:xfrm>
          <a:solidFill>
            <a:schemeClr val="bg1">
              <a:lumMod val="95000"/>
            </a:schemeClr>
          </a:solidFill>
        </p:spPr>
        <p:txBody>
          <a:bodyPr lIns="252000" tIns="252000" rIns="252000" bIns="252000"/>
          <a:lstStyle>
            <a:lvl1pPr>
              <a:defRPr sz="1600"/>
            </a:lvl1pPr>
            <a:lvl2pPr>
              <a:defRPr sz="1400"/>
            </a:lvl2pPr>
            <a:lvl3pPr>
              <a:defRPr sz="1200"/>
            </a:lvl3pPr>
            <a:lvl4pPr>
              <a:defRPr sz="1100"/>
            </a:lvl4pPr>
            <a:lvl5pPr>
              <a:defRPr sz="1100"/>
            </a:lvl5pPr>
            <a:lvl6pPr>
              <a:defRPr sz="1800"/>
            </a:lvl6pPr>
            <a:lvl7pPr>
              <a:defRPr sz="1800"/>
            </a:lvl7pPr>
            <a:lvl8pPr>
              <a:defRPr sz="1800"/>
            </a:lvl8pPr>
            <a:lvl9pPr>
              <a:defRPr sz="1800"/>
            </a:lvl9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p:txBody>
      </p:sp>
      <p:sp>
        <p:nvSpPr>
          <p:cNvPr id="11" name="Text 2"/>
          <p:cNvSpPr>
            <a:spLocks noGrp="1"/>
          </p:cNvSpPr>
          <p:nvPr>
            <p:ph type="body" sz="quarter" idx="3" hasCustomPrompt="1"/>
          </p:nvPr>
        </p:nvSpPr>
        <p:spPr bwMode="gray">
          <a:xfrm>
            <a:off x="4386600" y="1512000"/>
            <a:ext cx="3416400" cy="360000"/>
          </a:xfrm>
          <a:solidFill>
            <a:schemeClr val="bg1">
              <a:lumMod val="65000"/>
            </a:schemeClr>
          </a:solidFill>
        </p:spPr>
        <p:txBody>
          <a:bodyPr lIns="252000" rIns="144000" anchor="ctr"/>
          <a:lstStyle>
            <a:lvl1pPr marL="0" indent="0">
              <a:lnSpc>
                <a:spcPct val="100000"/>
              </a:lnSpc>
              <a:buNone/>
              <a:defRPr sz="2000" b="0">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noProof="0" dirty="0"/>
              <a:t>Textformat bearbeiten</a:t>
            </a:r>
          </a:p>
        </p:txBody>
      </p:sp>
      <p:sp>
        <p:nvSpPr>
          <p:cNvPr id="37" name="Inhalt 2"/>
          <p:cNvSpPr>
            <a:spLocks noGrp="1"/>
          </p:cNvSpPr>
          <p:nvPr>
            <p:ph sz="half" idx="14"/>
          </p:nvPr>
        </p:nvSpPr>
        <p:spPr bwMode="gray">
          <a:xfrm>
            <a:off x="4386600" y="1872000"/>
            <a:ext cx="3416400" cy="3938400"/>
          </a:xfrm>
          <a:solidFill>
            <a:schemeClr val="bg1">
              <a:lumMod val="95000"/>
            </a:schemeClr>
          </a:solidFill>
        </p:spPr>
        <p:txBody>
          <a:bodyPr lIns="252000" tIns="252000" rIns="252000" bIns="252000"/>
          <a:lstStyle>
            <a:lvl1pPr>
              <a:defRPr sz="1600"/>
            </a:lvl1pPr>
            <a:lvl2pPr>
              <a:defRPr sz="1400"/>
            </a:lvl2pPr>
            <a:lvl3pPr>
              <a:defRPr sz="1200"/>
            </a:lvl3pPr>
            <a:lvl4pPr>
              <a:defRPr sz="1100"/>
            </a:lvl4pPr>
            <a:lvl5pPr>
              <a:defRPr sz="1100"/>
            </a:lvl5pPr>
            <a:lvl6pPr>
              <a:defRPr sz="1800"/>
            </a:lvl6pPr>
            <a:lvl7pPr>
              <a:defRPr sz="1800"/>
            </a:lvl7pPr>
            <a:lvl8pPr>
              <a:defRPr sz="1800"/>
            </a:lvl8pPr>
            <a:lvl9pPr>
              <a:defRPr sz="1800"/>
            </a:lvl9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p:txBody>
      </p:sp>
      <p:sp>
        <p:nvSpPr>
          <p:cNvPr id="12" name="Text 3"/>
          <p:cNvSpPr>
            <a:spLocks noGrp="1"/>
          </p:cNvSpPr>
          <p:nvPr>
            <p:ph type="body" sz="quarter" idx="16" hasCustomPrompt="1"/>
          </p:nvPr>
        </p:nvSpPr>
        <p:spPr bwMode="gray">
          <a:xfrm>
            <a:off x="8233200" y="1512000"/>
            <a:ext cx="3416400" cy="360000"/>
          </a:xfrm>
          <a:solidFill>
            <a:schemeClr val="bg1">
              <a:lumMod val="65000"/>
            </a:schemeClr>
          </a:solidFill>
        </p:spPr>
        <p:txBody>
          <a:bodyPr lIns="252000" rIns="144000" anchor="ctr"/>
          <a:lstStyle>
            <a:lvl1pPr marL="0" indent="0">
              <a:lnSpc>
                <a:spcPct val="100000"/>
              </a:lnSpc>
              <a:buNone/>
              <a:defRPr sz="2000" b="0">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noProof="0" dirty="0"/>
              <a:t>Textformat bearbeiten</a:t>
            </a:r>
          </a:p>
        </p:txBody>
      </p:sp>
      <p:sp>
        <p:nvSpPr>
          <p:cNvPr id="4" name="Inhalt 3"/>
          <p:cNvSpPr>
            <a:spLocks noGrp="1"/>
          </p:cNvSpPr>
          <p:nvPr>
            <p:ph sz="half" idx="2"/>
          </p:nvPr>
        </p:nvSpPr>
        <p:spPr bwMode="gray">
          <a:xfrm>
            <a:off x="8233200" y="1872000"/>
            <a:ext cx="3416400" cy="3938400"/>
          </a:xfrm>
          <a:solidFill>
            <a:schemeClr val="bg1">
              <a:lumMod val="95000"/>
            </a:schemeClr>
          </a:solidFill>
        </p:spPr>
        <p:txBody>
          <a:bodyPr lIns="252000" tIns="252000" rIns="252000" bIns="252000"/>
          <a:lstStyle>
            <a:lvl1pPr>
              <a:defRPr sz="1600"/>
            </a:lvl1pPr>
            <a:lvl2pPr>
              <a:defRPr sz="1400"/>
            </a:lvl2pPr>
            <a:lvl3pPr>
              <a:defRPr sz="1200"/>
            </a:lvl3pPr>
            <a:lvl4pPr>
              <a:defRPr sz="1100"/>
            </a:lvl4pPr>
            <a:lvl5pPr>
              <a:defRPr sz="1100"/>
            </a:lvl5pPr>
            <a:lvl6pPr>
              <a:defRPr sz="1800"/>
            </a:lvl6pPr>
            <a:lvl7pPr>
              <a:defRPr sz="1800"/>
            </a:lvl7pPr>
            <a:lvl8pPr>
              <a:defRPr sz="1800"/>
            </a:lvl8pPr>
            <a:lvl9pPr>
              <a:defRPr sz="1800"/>
            </a:lvl9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p:txBody>
      </p:sp>
      <p:sp>
        <p:nvSpPr>
          <p:cNvPr id="5" name="Datum"/>
          <p:cNvSpPr>
            <a:spLocks noGrp="1"/>
          </p:cNvSpPr>
          <p:nvPr>
            <p:ph type="dt" sz="half" idx="10"/>
          </p:nvPr>
        </p:nvSpPr>
        <p:spPr bwMode="gray"/>
        <p:txBody>
          <a:bodyPr/>
          <a:lstStyle/>
          <a:p>
            <a:fld id="{21CB7B4C-5FE9-481F-B9CB-47971222D4E7}" type="datetime1">
              <a:rPr lang="de-DE" noProof="0" smtClean="0"/>
              <a:t>17.03.2026</a:t>
            </a:fld>
            <a:endParaRPr lang="de-DE" noProof="0" dirty="0"/>
          </a:p>
        </p:txBody>
      </p:sp>
      <p:sp>
        <p:nvSpPr>
          <p:cNvPr id="6" name="Fußzeile"/>
          <p:cNvSpPr>
            <a:spLocks noGrp="1"/>
          </p:cNvSpPr>
          <p:nvPr>
            <p:ph type="ftr" sz="quarter" idx="11"/>
          </p:nvPr>
        </p:nvSpPr>
        <p:spPr bwMode="gray"/>
        <p:txBody>
          <a:bodyPr/>
          <a:lstStyle/>
          <a:p>
            <a:r>
              <a:rPr lang="de-DE" dirty="0"/>
              <a:t>Bieterkonzept</a:t>
            </a:r>
            <a:endParaRPr lang="de-DE" noProof="0" dirty="0"/>
          </a:p>
        </p:txBody>
      </p:sp>
      <p:sp>
        <p:nvSpPr>
          <p:cNvPr id="7" name="Foliennummer"/>
          <p:cNvSpPr>
            <a:spLocks noGrp="1"/>
          </p:cNvSpPr>
          <p:nvPr>
            <p:ph type="sldNum" sz="quarter" idx="12"/>
          </p:nvPr>
        </p:nvSpPr>
        <p:spPr bwMode="gray"/>
        <p:txBody>
          <a:bodyPr/>
          <a:lstStyle/>
          <a:p>
            <a:fld id="{02CEFE82-39F2-4F47-8A0C-D5AB3496FA5C}" type="slidenum">
              <a:rPr lang="de-DE" noProof="0" smtClean="0"/>
              <a:t>‹Nr.›</a:t>
            </a:fld>
            <a:endParaRPr lang="de-DE" noProof="0" dirty="0"/>
          </a:p>
        </p:txBody>
      </p:sp>
    </p:spTree>
    <p:extLst>
      <p:ext uri="{BB962C8B-B14F-4D97-AF65-F5344CB8AC3E}">
        <p14:creationId xmlns:p14="http://schemas.microsoft.com/office/powerpoint/2010/main" val="1585648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TEXTBOXES">
    <p:spTree>
      <p:nvGrpSpPr>
        <p:cNvPr id="1" name=""/>
        <p:cNvGrpSpPr/>
        <p:nvPr/>
      </p:nvGrpSpPr>
      <p:grpSpPr>
        <a:xfrm>
          <a:off x="0" y="0"/>
          <a:ext cx="0" cy="0"/>
          <a:chOff x="0" y="0"/>
          <a:chExt cx="0" cy="0"/>
        </a:xfrm>
      </p:grpSpPr>
      <p:sp>
        <p:nvSpPr>
          <p:cNvPr id="2" name="Titel"/>
          <p:cNvSpPr>
            <a:spLocks noGrp="1"/>
          </p:cNvSpPr>
          <p:nvPr>
            <p:ph type="title"/>
          </p:nvPr>
        </p:nvSpPr>
        <p:spPr bwMode="gray">
          <a:xfrm>
            <a:off x="540000" y="432000"/>
            <a:ext cx="11109600" cy="1080000"/>
          </a:xfrm>
        </p:spPr>
        <p:txBody>
          <a:bodyPr/>
          <a:lstStyle/>
          <a:p>
            <a:r>
              <a:rPr lang="de-DE" noProof="0" dirty="0"/>
              <a:t>Titelmasterformat durch Klicken bearbeiten</a:t>
            </a:r>
          </a:p>
        </p:txBody>
      </p:sp>
      <p:sp>
        <p:nvSpPr>
          <p:cNvPr id="8" name="Untertitel"/>
          <p:cNvSpPr>
            <a:spLocks noGrp="1"/>
          </p:cNvSpPr>
          <p:nvPr>
            <p:ph type="body" sz="quarter" idx="13" hasCustomPrompt="1"/>
          </p:nvPr>
        </p:nvSpPr>
        <p:spPr bwMode="gray">
          <a:xfrm>
            <a:off x="540000" y="972000"/>
            <a:ext cx="11109600" cy="540000"/>
          </a:xfrm>
        </p:spPr>
        <p:txBody>
          <a:bodyPr/>
          <a:lstStyle>
            <a:lvl1pPr marL="0" indent="0">
              <a:buNone/>
              <a:defRPr baseline="0">
                <a:solidFill>
                  <a:schemeClr val="bg1">
                    <a:lumMod val="50000"/>
                  </a:schemeClr>
                </a:solidFill>
              </a:defRPr>
            </a:lvl1pPr>
          </a:lstStyle>
          <a:p>
            <a:r>
              <a:rPr lang="de-DE" noProof="0" dirty="0"/>
              <a:t>Geben Sie Ihren Untertitel ein</a:t>
            </a:r>
          </a:p>
        </p:txBody>
      </p:sp>
      <p:sp>
        <p:nvSpPr>
          <p:cNvPr id="10" name="Text 1"/>
          <p:cNvSpPr>
            <a:spLocks noGrp="1"/>
          </p:cNvSpPr>
          <p:nvPr>
            <p:ph type="body" idx="15" hasCustomPrompt="1"/>
          </p:nvPr>
        </p:nvSpPr>
        <p:spPr bwMode="gray">
          <a:xfrm>
            <a:off x="540000" y="1512000"/>
            <a:ext cx="3416400" cy="360000"/>
          </a:xfrm>
          <a:solidFill>
            <a:schemeClr val="bg1">
              <a:lumMod val="65000"/>
            </a:schemeClr>
          </a:solidFill>
        </p:spPr>
        <p:txBody>
          <a:bodyPr lIns="252000" rIns="144000" anchor="ctr"/>
          <a:lstStyle>
            <a:lvl1pPr marL="0" indent="0">
              <a:lnSpc>
                <a:spcPct val="100000"/>
              </a:lnSpc>
              <a:buNone/>
              <a:defRPr sz="2000" b="0">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noProof="0" dirty="0"/>
              <a:t>Textformat bearbeiten</a:t>
            </a:r>
          </a:p>
        </p:txBody>
      </p:sp>
      <p:sp>
        <p:nvSpPr>
          <p:cNvPr id="3" name="Inhalt 1"/>
          <p:cNvSpPr>
            <a:spLocks noGrp="1"/>
          </p:cNvSpPr>
          <p:nvPr>
            <p:ph sz="half" idx="1"/>
          </p:nvPr>
        </p:nvSpPr>
        <p:spPr bwMode="gray">
          <a:xfrm>
            <a:off x="540000" y="1872000"/>
            <a:ext cx="3416400" cy="1573200"/>
          </a:xfrm>
          <a:solidFill>
            <a:schemeClr val="bg1">
              <a:lumMod val="95000"/>
            </a:schemeClr>
          </a:solidFill>
        </p:spPr>
        <p:txBody>
          <a:bodyPr lIns="252000" tIns="252000" rIns="252000" bIns="252000"/>
          <a:lstStyle>
            <a:lvl1pPr>
              <a:defRPr sz="1600"/>
            </a:lvl1pPr>
            <a:lvl2pPr>
              <a:defRPr sz="1400"/>
            </a:lvl2pPr>
            <a:lvl3pPr>
              <a:defRPr sz="1200"/>
            </a:lvl3pPr>
            <a:lvl4pPr>
              <a:defRPr sz="1200"/>
            </a:lvl4pPr>
            <a:lvl5pPr>
              <a:defRPr sz="1200"/>
            </a:lvl5pPr>
            <a:lvl6pPr>
              <a:defRPr sz="1800"/>
            </a:lvl6pPr>
            <a:lvl7pPr>
              <a:defRPr sz="1800"/>
            </a:lvl7pPr>
            <a:lvl8pPr>
              <a:defRPr sz="1800"/>
            </a:lvl8pPr>
            <a:lvl9pPr>
              <a:defRPr sz="1800"/>
            </a:lvl9pPr>
          </a:lstStyle>
          <a:p>
            <a:pPr lvl="0"/>
            <a:r>
              <a:rPr lang="de-DE" noProof="0" dirty="0"/>
              <a:t>Textmasterformat bearbeiten</a:t>
            </a:r>
          </a:p>
          <a:p>
            <a:pPr lvl="1"/>
            <a:r>
              <a:rPr lang="de-DE" noProof="0" dirty="0"/>
              <a:t>Zweite Ebene</a:t>
            </a:r>
          </a:p>
          <a:p>
            <a:pPr lvl="2"/>
            <a:r>
              <a:rPr lang="de-DE" noProof="0" dirty="0"/>
              <a:t>Dritte Ebene</a:t>
            </a:r>
          </a:p>
        </p:txBody>
      </p:sp>
      <p:sp>
        <p:nvSpPr>
          <p:cNvPr id="60" name="Text 2"/>
          <p:cNvSpPr>
            <a:spLocks noGrp="1"/>
          </p:cNvSpPr>
          <p:nvPr>
            <p:ph type="body" idx="22" hasCustomPrompt="1"/>
          </p:nvPr>
        </p:nvSpPr>
        <p:spPr bwMode="gray">
          <a:xfrm>
            <a:off x="4386600" y="1512000"/>
            <a:ext cx="3416400" cy="360000"/>
          </a:xfrm>
          <a:solidFill>
            <a:schemeClr val="bg1">
              <a:lumMod val="65000"/>
            </a:schemeClr>
          </a:solidFill>
        </p:spPr>
        <p:txBody>
          <a:bodyPr lIns="252000" rIns="144000" anchor="ctr"/>
          <a:lstStyle>
            <a:lvl1pPr marL="0" indent="0">
              <a:lnSpc>
                <a:spcPct val="100000"/>
              </a:lnSpc>
              <a:buNone/>
              <a:defRPr sz="2000" b="0">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noProof="0" dirty="0"/>
              <a:t>Textformat bearbeiten</a:t>
            </a:r>
          </a:p>
        </p:txBody>
      </p:sp>
      <p:sp>
        <p:nvSpPr>
          <p:cNvPr id="59" name="Inhalt 2"/>
          <p:cNvSpPr>
            <a:spLocks noGrp="1"/>
          </p:cNvSpPr>
          <p:nvPr>
            <p:ph sz="half" idx="21"/>
          </p:nvPr>
        </p:nvSpPr>
        <p:spPr bwMode="gray">
          <a:xfrm>
            <a:off x="4386600" y="1872000"/>
            <a:ext cx="3416400" cy="1573200"/>
          </a:xfrm>
          <a:solidFill>
            <a:schemeClr val="bg1">
              <a:lumMod val="95000"/>
            </a:schemeClr>
          </a:solidFill>
        </p:spPr>
        <p:txBody>
          <a:bodyPr lIns="252000" tIns="252000" rIns="252000" bIns="252000"/>
          <a:lstStyle>
            <a:lvl1pPr>
              <a:defRPr sz="1600"/>
            </a:lvl1pPr>
            <a:lvl2pPr>
              <a:defRPr sz="1400"/>
            </a:lvl2pPr>
            <a:lvl3pPr>
              <a:defRPr sz="1200"/>
            </a:lvl3pPr>
            <a:lvl4pPr>
              <a:defRPr sz="1200"/>
            </a:lvl4pPr>
            <a:lvl5pPr>
              <a:defRPr sz="1200"/>
            </a:lvl5pPr>
            <a:lvl6pPr>
              <a:defRPr sz="1800"/>
            </a:lvl6pPr>
            <a:lvl7pPr>
              <a:defRPr sz="1800"/>
            </a:lvl7pPr>
            <a:lvl8pPr>
              <a:defRPr sz="1800"/>
            </a:lvl8pPr>
            <a:lvl9pPr>
              <a:defRPr sz="1800"/>
            </a:lvl9pPr>
          </a:lstStyle>
          <a:p>
            <a:pPr lvl="0"/>
            <a:r>
              <a:rPr lang="de-DE" noProof="0" dirty="0"/>
              <a:t>Textmasterformat bearbeiten</a:t>
            </a:r>
          </a:p>
          <a:p>
            <a:pPr lvl="1"/>
            <a:r>
              <a:rPr lang="de-DE" noProof="0" dirty="0"/>
              <a:t>Zweite Ebene</a:t>
            </a:r>
          </a:p>
          <a:p>
            <a:pPr lvl="2"/>
            <a:r>
              <a:rPr lang="de-DE" noProof="0" dirty="0"/>
              <a:t>Dritte Ebene</a:t>
            </a:r>
          </a:p>
        </p:txBody>
      </p:sp>
      <p:sp>
        <p:nvSpPr>
          <p:cNvPr id="64" name="Text 3"/>
          <p:cNvSpPr>
            <a:spLocks noGrp="1"/>
          </p:cNvSpPr>
          <p:nvPr>
            <p:ph type="body" idx="26" hasCustomPrompt="1"/>
          </p:nvPr>
        </p:nvSpPr>
        <p:spPr bwMode="gray">
          <a:xfrm>
            <a:off x="8233200" y="1512000"/>
            <a:ext cx="3416400" cy="360000"/>
          </a:xfrm>
          <a:solidFill>
            <a:schemeClr val="bg1">
              <a:lumMod val="65000"/>
            </a:schemeClr>
          </a:solidFill>
        </p:spPr>
        <p:txBody>
          <a:bodyPr lIns="252000" rIns="144000" anchor="ctr"/>
          <a:lstStyle>
            <a:lvl1pPr marL="0" indent="0">
              <a:lnSpc>
                <a:spcPct val="100000"/>
              </a:lnSpc>
              <a:buNone/>
              <a:defRPr sz="2000" b="0">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noProof="0" dirty="0"/>
              <a:t>Textformat bearbeiten</a:t>
            </a:r>
          </a:p>
        </p:txBody>
      </p:sp>
      <p:sp>
        <p:nvSpPr>
          <p:cNvPr id="63" name="Inhalt 3"/>
          <p:cNvSpPr>
            <a:spLocks noGrp="1"/>
          </p:cNvSpPr>
          <p:nvPr>
            <p:ph sz="half" idx="25"/>
          </p:nvPr>
        </p:nvSpPr>
        <p:spPr bwMode="gray">
          <a:xfrm>
            <a:off x="8233200" y="1872000"/>
            <a:ext cx="3416400" cy="1573200"/>
          </a:xfrm>
          <a:solidFill>
            <a:schemeClr val="bg1">
              <a:lumMod val="95000"/>
            </a:schemeClr>
          </a:solidFill>
        </p:spPr>
        <p:txBody>
          <a:bodyPr lIns="252000" tIns="252000" rIns="252000" bIns="252000"/>
          <a:lstStyle>
            <a:lvl1pPr>
              <a:defRPr sz="1600"/>
            </a:lvl1pPr>
            <a:lvl2pPr>
              <a:defRPr sz="1400"/>
            </a:lvl2pPr>
            <a:lvl3pPr>
              <a:defRPr sz="1200"/>
            </a:lvl3pPr>
            <a:lvl4pPr>
              <a:defRPr sz="1200"/>
            </a:lvl4pPr>
            <a:lvl5pPr>
              <a:defRPr sz="1200"/>
            </a:lvl5pPr>
            <a:lvl6pPr>
              <a:defRPr sz="1800"/>
            </a:lvl6pPr>
            <a:lvl7pPr>
              <a:defRPr sz="1800"/>
            </a:lvl7pPr>
            <a:lvl8pPr>
              <a:defRPr sz="1800"/>
            </a:lvl8pPr>
            <a:lvl9pPr>
              <a:defRPr sz="1800"/>
            </a:lvl9pPr>
          </a:lstStyle>
          <a:p>
            <a:pPr lvl="0"/>
            <a:r>
              <a:rPr lang="de-DE" noProof="0" dirty="0"/>
              <a:t>Textmasterformat bearbeiten</a:t>
            </a:r>
          </a:p>
          <a:p>
            <a:pPr lvl="1"/>
            <a:r>
              <a:rPr lang="de-DE" noProof="0" dirty="0"/>
              <a:t>Zweite Ebene</a:t>
            </a:r>
          </a:p>
          <a:p>
            <a:pPr lvl="2"/>
            <a:r>
              <a:rPr lang="de-DE" noProof="0" dirty="0"/>
              <a:t>Dritte Ebene</a:t>
            </a:r>
          </a:p>
        </p:txBody>
      </p:sp>
      <p:sp>
        <p:nvSpPr>
          <p:cNvPr id="56" name="Text 4"/>
          <p:cNvSpPr>
            <a:spLocks noGrp="1"/>
          </p:cNvSpPr>
          <p:nvPr>
            <p:ph type="body" idx="18" hasCustomPrompt="1"/>
          </p:nvPr>
        </p:nvSpPr>
        <p:spPr bwMode="gray">
          <a:xfrm>
            <a:off x="540000" y="3877050"/>
            <a:ext cx="3416400" cy="360000"/>
          </a:xfrm>
          <a:solidFill>
            <a:schemeClr val="bg1">
              <a:lumMod val="65000"/>
            </a:schemeClr>
          </a:solidFill>
        </p:spPr>
        <p:txBody>
          <a:bodyPr lIns="252000" rIns="144000" anchor="ctr"/>
          <a:lstStyle>
            <a:lvl1pPr marL="0" indent="0">
              <a:lnSpc>
                <a:spcPct val="100000"/>
              </a:lnSpc>
              <a:buNone/>
              <a:defRPr sz="2000" b="0">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noProof="0" dirty="0"/>
              <a:t>Textformat bearbeiten</a:t>
            </a:r>
          </a:p>
        </p:txBody>
      </p:sp>
      <p:sp>
        <p:nvSpPr>
          <p:cNvPr id="55" name="Inhalt 4"/>
          <p:cNvSpPr>
            <a:spLocks noGrp="1"/>
          </p:cNvSpPr>
          <p:nvPr>
            <p:ph sz="half" idx="17"/>
          </p:nvPr>
        </p:nvSpPr>
        <p:spPr bwMode="gray">
          <a:xfrm>
            <a:off x="540000" y="4237050"/>
            <a:ext cx="3416400" cy="1573200"/>
          </a:xfrm>
          <a:solidFill>
            <a:schemeClr val="bg1">
              <a:lumMod val="95000"/>
            </a:schemeClr>
          </a:solidFill>
        </p:spPr>
        <p:txBody>
          <a:bodyPr lIns="252000" tIns="252000" rIns="252000" bIns="252000"/>
          <a:lstStyle>
            <a:lvl1pPr>
              <a:defRPr sz="1600"/>
            </a:lvl1pPr>
            <a:lvl2pPr>
              <a:defRPr sz="1400"/>
            </a:lvl2pPr>
            <a:lvl3pPr>
              <a:defRPr sz="1200"/>
            </a:lvl3pPr>
            <a:lvl4pPr>
              <a:defRPr sz="1200"/>
            </a:lvl4pPr>
            <a:lvl5pPr>
              <a:defRPr sz="1200"/>
            </a:lvl5pPr>
            <a:lvl6pPr>
              <a:defRPr sz="1800"/>
            </a:lvl6pPr>
            <a:lvl7pPr>
              <a:defRPr sz="1800"/>
            </a:lvl7pPr>
            <a:lvl8pPr>
              <a:defRPr sz="1800"/>
            </a:lvl8pPr>
            <a:lvl9pPr>
              <a:defRPr sz="1800"/>
            </a:lvl9pPr>
          </a:lstStyle>
          <a:p>
            <a:pPr lvl="0"/>
            <a:r>
              <a:rPr lang="de-DE" noProof="0" dirty="0"/>
              <a:t>Textmasterformat bearbeiten</a:t>
            </a:r>
          </a:p>
          <a:p>
            <a:pPr lvl="1"/>
            <a:r>
              <a:rPr lang="de-DE" noProof="0" dirty="0"/>
              <a:t>Zweite Ebene</a:t>
            </a:r>
          </a:p>
          <a:p>
            <a:pPr lvl="2"/>
            <a:r>
              <a:rPr lang="de-DE" noProof="0" dirty="0"/>
              <a:t>Dritte Ebene</a:t>
            </a:r>
          </a:p>
        </p:txBody>
      </p:sp>
      <p:sp>
        <p:nvSpPr>
          <p:cNvPr id="58" name="Text 5"/>
          <p:cNvSpPr>
            <a:spLocks noGrp="1"/>
          </p:cNvSpPr>
          <p:nvPr>
            <p:ph type="body" idx="20"/>
          </p:nvPr>
        </p:nvSpPr>
        <p:spPr bwMode="gray">
          <a:xfrm>
            <a:off x="4386600" y="3877050"/>
            <a:ext cx="3416400" cy="360000"/>
          </a:xfrm>
          <a:solidFill>
            <a:schemeClr val="bg1">
              <a:lumMod val="65000"/>
            </a:schemeClr>
          </a:solidFill>
        </p:spPr>
        <p:txBody>
          <a:bodyPr lIns="252000" rIns="144000" anchor="ctr"/>
          <a:lstStyle>
            <a:lvl1pPr marL="0" indent="0">
              <a:lnSpc>
                <a:spcPct val="100000"/>
              </a:lnSpc>
              <a:buNone/>
              <a:defRPr sz="2000" b="0">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noProof="0" dirty="0"/>
              <a:t>Textmasterformat bearbeiten</a:t>
            </a:r>
          </a:p>
        </p:txBody>
      </p:sp>
      <p:sp>
        <p:nvSpPr>
          <p:cNvPr id="57" name="Inhalt 5"/>
          <p:cNvSpPr>
            <a:spLocks noGrp="1"/>
          </p:cNvSpPr>
          <p:nvPr>
            <p:ph sz="half" idx="19"/>
          </p:nvPr>
        </p:nvSpPr>
        <p:spPr bwMode="gray">
          <a:xfrm>
            <a:off x="4386600" y="4237050"/>
            <a:ext cx="3416400" cy="1573200"/>
          </a:xfrm>
          <a:solidFill>
            <a:schemeClr val="bg1">
              <a:lumMod val="95000"/>
            </a:schemeClr>
          </a:solidFill>
        </p:spPr>
        <p:txBody>
          <a:bodyPr lIns="252000" tIns="252000" rIns="252000" bIns="252000"/>
          <a:lstStyle>
            <a:lvl1pPr>
              <a:defRPr sz="1600"/>
            </a:lvl1pPr>
            <a:lvl2pPr>
              <a:defRPr sz="1400"/>
            </a:lvl2pPr>
            <a:lvl3pPr>
              <a:defRPr sz="1200"/>
            </a:lvl3pPr>
            <a:lvl4pPr>
              <a:defRPr sz="1200"/>
            </a:lvl4pPr>
            <a:lvl5pPr>
              <a:defRPr sz="1200"/>
            </a:lvl5pPr>
            <a:lvl6pPr>
              <a:defRPr sz="1800"/>
            </a:lvl6pPr>
            <a:lvl7pPr>
              <a:defRPr sz="1800"/>
            </a:lvl7pPr>
            <a:lvl8pPr>
              <a:defRPr sz="1800"/>
            </a:lvl8pPr>
            <a:lvl9pPr>
              <a:defRPr sz="1800"/>
            </a:lvl9pPr>
          </a:lstStyle>
          <a:p>
            <a:pPr lvl="0"/>
            <a:r>
              <a:rPr lang="de-DE" noProof="0" dirty="0"/>
              <a:t>Textmasterformat bearbeiten</a:t>
            </a:r>
          </a:p>
          <a:p>
            <a:pPr lvl="1"/>
            <a:r>
              <a:rPr lang="de-DE" noProof="0" dirty="0"/>
              <a:t>Zweite Ebene</a:t>
            </a:r>
          </a:p>
          <a:p>
            <a:pPr lvl="2"/>
            <a:r>
              <a:rPr lang="de-DE" noProof="0" dirty="0"/>
              <a:t>Dritte Ebene</a:t>
            </a:r>
          </a:p>
        </p:txBody>
      </p:sp>
      <p:sp>
        <p:nvSpPr>
          <p:cNvPr id="62" name="Text 6"/>
          <p:cNvSpPr>
            <a:spLocks noGrp="1"/>
          </p:cNvSpPr>
          <p:nvPr>
            <p:ph type="body" idx="24" hasCustomPrompt="1"/>
          </p:nvPr>
        </p:nvSpPr>
        <p:spPr bwMode="gray">
          <a:xfrm>
            <a:off x="8233200" y="3877050"/>
            <a:ext cx="3416400" cy="360000"/>
          </a:xfrm>
          <a:solidFill>
            <a:schemeClr val="bg1">
              <a:lumMod val="65000"/>
            </a:schemeClr>
          </a:solidFill>
        </p:spPr>
        <p:txBody>
          <a:bodyPr lIns="252000" rIns="144000" anchor="ctr"/>
          <a:lstStyle>
            <a:lvl1pPr marL="0" indent="0">
              <a:lnSpc>
                <a:spcPct val="100000"/>
              </a:lnSpc>
              <a:buNone/>
              <a:defRPr sz="2000" b="0">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noProof="0" dirty="0"/>
              <a:t>Textformat bearbeiten</a:t>
            </a:r>
          </a:p>
        </p:txBody>
      </p:sp>
      <p:sp>
        <p:nvSpPr>
          <p:cNvPr id="61" name="Inhalt 6"/>
          <p:cNvSpPr>
            <a:spLocks noGrp="1"/>
          </p:cNvSpPr>
          <p:nvPr>
            <p:ph sz="half" idx="23"/>
          </p:nvPr>
        </p:nvSpPr>
        <p:spPr bwMode="gray">
          <a:xfrm>
            <a:off x="8233200" y="4237050"/>
            <a:ext cx="3416400" cy="1573200"/>
          </a:xfrm>
          <a:solidFill>
            <a:schemeClr val="bg1">
              <a:lumMod val="95000"/>
            </a:schemeClr>
          </a:solidFill>
        </p:spPr>
        <p:txBody>
          <a:bodyPr lIns="252000" tIns="252000" rIns="252000" bIns="252000"/>
          <a:lstStyle>
            <a:lvl1pPr>
              <a:defRPr sz="1600"/>
            </a:lvl1pPr>
            <a:lvl2pPr>
              <a:defRPr sz="1400"/>
            </a:lvl2pPr>
            <a:lvl3pPr>
              <a:defRPr sz="1200"/>
            </a:lvl3pPr>
            <a:lvl4pPr>
              <a:defRPr sz="1200"/>
            </a:lvl4pPr>
            <a:lvl5pPr>
              <a:defRPr sz="1200"/>
            </a:lvl5pPr>
            <a:lvl6pPr>
              <a:defRPr sz="1800"/>
            </a:lvl6pPr>
            <a:lvl7pPr>
              <a:defRPr sz="1800"/>
            </a:lvl7pPr>
            <a:lvl8pPr>
              <a:defRPr sz="1800"/>
            </a:lvl8pPr>
            <a:lvl9pPr>
              <a:defRPr sz="1800"/>
            </a:lvl9pPr>
          </a:lstStyle>
          <a:p>
            <a:pPr lvl="0"/>
            <a:r>
              <a:rPr lang="de-DE" noProof="0" dirty="0"/>
              <a:t>Textmasterformat bearbeiten</a:t>
            </a:r>
          </a:p>
          <a:p>
            <a:pPr lvl="1"/>
            <a:r>
              <a:rPr lang="de-DE" noProof="0" dirty="0"/>
              <a:t>Zweite Ebene</a:t>
            </a:r>
          </a:p>
          <a:p>
            <a:pPr lvl="2"/>
            <a:r>
              <a:rPr lang="de-DE" noProof="0" dirty="0"/>
              <a:t>Dritte Ebene</a:t>
            </a:r>
          </a:p>
        </p:txBody>
      </p:sp>
      <p:sp>
        <p:nvSpPr>
          <p:cNvPr id="5" name="Datum"/>
          <p:cNvSpPr>
            <a:spLocks noGrp="1"/>
          </p:cNvSpPr>
          <p:nvPr>
            <p:ph type="dt" sz="half" idx="10"/>
          </p:nvPr>
        </p:nvSpPr>
        <p:spPr bwMode="gray"/>
        <p:txBody>
          <a:bodyPr/>
          <a:lstStyle/>
          <a:p>
            <a:fld id="{A4F289E4-6989-4061-BA0D-D23DB5004C61}" type="datetime1">
              <a:rPr lang="de-DE" noProof="0" smtClean="0"/>
              <a:t>17.03.2026</a:t>
            </a:fld>
            <a:endParaRPr lang="de-DE" noProof="0" dirty="0"/>
          </a:p>
        </p:txBody>
      </p:sp>
      <p:sp>
        <p:nvSpPr>
          <p:cNvPr id="6" name="Fußzeile"/>
          <p:cNvSpPr>
            <a:spLocks noGrp="1"/>
          </p:cNvSpPr>
          <p:nvPr>
            <p:ph type="ftr" sz="quarter" idx="11"/>
          </p:nvPr>
        </p:nvSpPr>
        <p:spPr bwMode="gray"/>
        <p:txBody>
          <a:bodyPr/>
          <a:lstStyle/>
          <a:p>
            <a:r>
              <a:rPr lang="de-DE" dirty="0"/>
              <a:t>Bieterkonzept</a:t>
            </a:r>
            <a:endParaRPr lang="de-DE" noProof="0" dirty="0"/>
          </a:p>
        </p:txBody>
      </p:sp>
      <p:sp>
        <p:nvSpPr>
          <p:cNvPr id="7" name="Foliennummer"/>
          <p:cNvSpPr>
            <a:spLocks noGrp="1"/>
          </p:cNvSpPr>
          <p:nvPr>
            <p:ph type="sldNum" sz="quarter" idx="12"/>
          </p:nvPr>
        </p:nvSpPr>
        <p:spPr bwMode="gray"/>
        <p:txBody>
          <a:bodyPr/>
          <a:lstStyle/>
          <a:p>
            <a:fld id="{02CEFE82-39F2-4F47-8A0C-D5AB3496FA5C}" type="slidenum">
              <a:rPr lang="de-DE" noProof="0" smtClean="0"/>
              <a:t>‹Nr.›</a:t>
            </a:fld>
            <a:endParaRPr lang="de-DE" noProof="0" dirty="0"/>
          </a:p>
        </p:txBody>
      </p:sp>
    </p:spTree>
    <p:extLst>
      <p:ext uri="{BB962C8B-B14F-4D97-AF65-F5344CB8AC3E}">
        <p14:creationId xmlns:p14="http://schemas.microsoft.com/office/powerpoint/2010/main" val="2458292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TEXTBOXES">
    <p:spTree>
      <p:nvGrpSpPr>
        <p:cNvPr id="1" name=""/>
        <p:cNvGrpSpPr/>
        <p:nvPr/>
      </p:nvGrpSpPr>
      <p:grpSpPr>
        <a:xfrm>
          <a:off x="0" y="0"/>
          <a:ext cx="0" cy="0"/>
          <a:chOff x="0" y="0"/>
          <a:chExt cx="0" cy="0"/>
        </a:xfrm>
      </p:grpSpPr>
      <p:sp>
        <p:nvSpPr>
          <p:cNvPr id="2" name="Titel"/>
          <p:cNvSpPr>
            <a:spLocks noGrp="1"/>
          </p:cNvSpPr>
          <p:nvPr>
            <p:ph type="title"/>
          </p:nvPr>
        </p:nvSpPr>
        <p:spPr bwMode="gray">
          <a:xfrm>
            <a:off x="540000" y="432000"/>
            <a:ext cx="11109600" cy="1080000"/>
          </a:xfrm>
        </p:spPr>
        <p:txBody>
          <a:bodyPr/>
          <a:lstStyle>
            <a:lvl1pPr>
              <a:defRPr/>
            </a:lvl1pPr>
          </a:lstStyle>
          <a:p>
            <a:r>
              <a:rPr lang="de-DE" noProof="0" dirty="0"/>
              <a:t>Titelmasterformat durch Klicken bearbeiten</a:t>
            </a:r>
          </a:p>
        </p:txBody>
      </p:sp>
      <p:sp>
        <p:nvSpPr>
          <p:cNvPr id="10" name="Untertitel"/>
          <p:cNvSpPr>
            <a:spLocks noGrp="1"/>
          </p:cNvSpPr>
          <p:nvPr>
            <p:ph type="body" sz="quarter" idx="13" hasCustomPrompt="1"/>
          </p:nvPr>
        </p:nvSpPr>
        <p:spPr bwMode="gray">
          <a:xfrm>
            <a:off x="540000" y="972000"/>
            <a:ext cx="11109600" cy="540000"/>
          </a:xfrm>
        </p:spPr>
        <p:txBody>
          <a:bodyPr/>
          <a:lstStyle>
            <a:lvl1pPr marL="0" indent="0">
              <a:buNone/>
              <a:defRPr baseline="0">
                <a:solidFill>
                  <a:schemeClr val="bg1">
                    <a:lumMod val="50000"/>
                  </a:schemeClr>
                </a:solidFill>
              </a:defRPr>
            </a:lvl1pPr>
          </a:lstStyle>
          <a:p>
            <a:r>
              <a:rPr lang="de-DE" noProof="0" dirty="0"/>
              <a:t>Geben Sie Ihren Untertitel ein</a:t>
            </a:r>
          </a:p>
        </p:txBody>
      </p:sp>
      <p:sp>
        <p:nvSpPr>
          <p:cNvPr id="3" name="Text 1"/>
          <p:cNvSpPr>
            <a:spLocks noGrp="1"/>
          </p:cNvSpPr>
          <p:nvPr>
            <p:ph type="body" idx="1" hasCustomPrompt="1"/>
          </p:nvPr>
        </p:nvSpPr>
        <p:spPr bwMode="gray">
          <a:xfrm>
            <a:off x="540000" y="1512000"/>
            <a:ext cx="2671200" cy="360000"/>
          </a:xfrm>
          <a:solidFill>
            <a:schemeClr val="bg1">
              <a:lumMod val="65000"/>
            </a:schemeClr>
          </a:solidFill>
        </p:spPr>
        <p:txBody>
          <a:bodyPr lIns="252000" rIns="144000" anchor="ctr"/>
          <a:lstStyle>
            <a:lvl1pPr marL="0" indent="0">
              <a:lnSpc>
                <a:spcPct val="100000"/>
              </a:lnSpc>
              <a:buNone/>
              <a:defRPr sz="2000" b="0">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noProof="0" dirty="0"/>
              <a:t>Text bearbeiten</a:t>
            </a:r>
          </a:p>
        </p:txBody>
      </p:sp>
      <p:sp>
        <p:nvSpPr>
          <p:cNvPr id="4" name="Inhalt 1"/>
          <p:cNvSpPr>
            <a:spLocks noGrp="1"/>
          </p:cNvSpPr>
          <p:nvPr>
            <p:ph sz="half" idx="2"/>
          </p:nvPr>
        </p:nvSpPr>
        <p:spPr bwMode="gray">
          <a:xfrm>
            <a:off x="540000" y="1872000"/>
            <a:ext cx="2671200" cy="1717200"/>
          </a:xfrm>
          <a:solidFill>
            <a:schemeClr val="bg1">
              <a:lumMod val="95000"/>
            </a:schemeClr>
          </a:solidFill>
        </p:spPr>
        <p:txBody>
          <a:bodyPr lIns="252000" tIns="252000" rIns="252000" bIns="252000"/>
          <a:lstStyle>
            <a:lvl1pPr>
              <a:defRPr sz="1600"/>
            </a:lvl1pPr>
            <a:lvl2pPr>
              <a:defRPr sz="1400"/>
            </a:lvl2pPr>
            <a:lvl3pPr>
              <a:defRPr sz="1200"/>
            </a:lvl3pPr>
            <a:lvl4pPr>
              <a:defRPr sz="1100"/>
            </a:lvl4pPr>
            <a:lvl5pPr>
              <a:defRPr sz="1100"/>
            </a:lvl5pPr>
            <a:lvl6pPr>
              <a:defRPr sz="1600"/>
            </a:lvl6pPr>
            <a:lvl7pPr>
              <a:defRPr sz="1600"/>
            </a:lvl7pPr>
            <a:lvl8pPr>
              <a:defRPr sz="1600"/>
            </a:lvl8pPr>
            <a:lvl9pPr>
              <a:defRPr sz="1600"/>
            </a:lvl9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p:txBody>
      </p:sp>
      <p:sp>
        <p:nvSpPr>
          <p:cNvPr id="27" name="Text 2"/>
          <p:cNvSpPr>
            <a:spLocks noGrp="1"/>
          </p:cNvSpPr>
          <p:nvPr>
            <p:ph type="body" sz="quarter" idx="16" hasCustomPrompt="1"/>
          </p:nvPr>
        </p:nvSpPr>
        <p:spPr bwMode="gray">
          <a:xfrm>
            <a:off x="3352800" y="1512000"/>
            <a:ext cx="2671200" cy="360000"/>
          </a:xfrm>
          <a:solidFill>
            <a:schemeClr val="bg1">
              <a:lumMod val="65000"/>
            </a:schemeClr>
          </a:solidFill>
        </p:spPr>
        <p:txBody>
          <a:bodyPr lIns="252000" rIns="144000" anchor="ctr"/>
          <a:lstStyle>
            <a:lvl1pPr marL="0" indent="0">
              <a:lnSpc>
                <a:spcPct val="100000"/>
              </a:lnSpc>
              <a:buNone/>
              <a:defRPr sz="2000" b="0">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noProof="0" dirty="0"/>
              <a:t>Text bearbeiten</a:t>
            </a:r>
          </a:p>
        </p:txBody>
      </p:sp>
      <p:sp>
        <p:nvSpPr>
          <p:cNvPr id="28" name="Inhalt 2"/>
          <p:cNvSpPr>
            <a:spLocks noGrp="1"/>
          </p:cNvSpPr>
          <p:nvPr>
            <p:ph sz="quarter" idx="17"/>
          </p:nvPr>
        </p:nvSpPr>
        <p:spPr bwMode="gray">
          <a:xfrm>
            <a:off x="3352800" y="1872000"/>
            <a:ext cx="2671200" cy="1717200"/>
          </a:xfrm>
          <a:solidFill>
            <a:schemeClr val="bg1">
              <a:lumMod val="95000"/>
            </a:schemeClr>
          </a:solidFill>
        </p:spPr>
        <p:txBody>
          <a:bodyPr lIns="252000" tIns="252000" rIns="252000" bIns="252000"/>
          <a:lstStyle>
            <a:lvl1pPr>
              <a:defRPr sz="1600"/>
            </a:lvl1pPr>
            <a:lvl2pPr>
              <a:defRPr sz="1400"/>
            </a:lvl2pPr>
            <a:lvl3pPr>
              <a:defRPr sz="1200"/>
            </a:lvl3pPr>
            <a:lvl4pPr>
              <a:defRPr sz="1100"/>
            </a:lvl4pPr>
            <a:lvl5pPr>
              <a:defRPr sz="1100"/>
            </a:lvl5pPr>
            <a:lvl6pPr>
              <a:defRPr sz="1600"/>
            </a:lvl6pPr>
            <a:lvl7pPr>
              <a:defRPr sz="1600"/>
            </a:lvl7pPr>
            <a:lvl8pPr>
              <a:defRPr sz="1600"/>
            </a:lvl8pPr>
            <a:lvl9pPr>
              <a:defRPr sz="1600"/>
            </a:lvl9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p:txBody>
      </p:sp>
      <p:sp>
        <p:nvSpPr>
          <p:cNvPr id="25" name="Text 3"/>
          <p:cNvSpPr>
            <a:spLocks noGrp="1"/>
          </p:cNvSpPr>
          <p:nvPr>
            <p:ph type="body" sz="quarter" idx="14" hasCustomPrompt="1"/>
          </p:nvPr>
        </p:nvSpPr>
        <p:spPr bwMode="gray">
          <a:xfrm>
            <a:off x="6165600" y="1512000"/>
            <a:ext cx="2671200" cy="360000"/>
          </a:xfrm>
          <a:solidFill>
            <a:schemeClr val="bg1">
              <a:lumMod val="65000"/>
            </a:schemeClr>
          </a:solidFill>
        </p:spPr>
        <p:txBody>
          <a:bodyPr lIns="252000" rIns="144000" anchor="ctr"/>
          <a:lstStyle>
            <a:lvl1pPr marL="0" indent="0">
              <a:lnSpc>
                <a:spcPct val="100000"/>
              </a:lnSpc>
              <a:buNone/>
              <a:defRPr sz="2000" b="0">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noProof="0" dirty="0"/>
              <a:t>Text bearbeiten</a:t>
            </a:r>
          </a:p>
        </p:txBody>
      </p:sp>
      <p:sp>
        <p:nvSpPr>
          <p:cNvPr id="26" name="Inhalt 3"/>
          <p:cNvSpPr>
            <a:spLocks noGrp="1"/>
          </p:cNvSpPr>
          <p:nvPr>
            <p:ph sz="quarter" idx="15"/>
          </p:nvPr>
        </p:nvSpPr>
        <p:spPr bwMode="gray">
          <a:xfrm>
            <a:off x="6165600" y="1872000"/>
            <a:ext cx="2671200" cy="1717200"/>
          </a:xfrm>
          <a:solidFill>
            <a:schemeClr val="bg1">
              <a:lumMod val="95000"/>
            </a:schemeClr>
          </a:solidFill>
        </p:spPr>
        <p:txBody>
          <a:bodyPr lIns="252000" tIns="252000" rIns="252000" bIns="252000"/>
          <a:lstStyle>
            <a:lvl1pPr>
              <a:defRPr sz="1600"/>
            </a:lvl1pPr>
            <a:lvl2pPr>
              <a:defRPr sz="1400"/>
            </a:lvl2pPr>
            <a:lvl3pPr>
              <a:defRPr sz="1200"/>
            </a:lvl3pPr>
            <a:lvl4pPr>
              <a:defRPr sz="1100"/>
            </a:lvl4pPr>
            <a:lvl5pPr>
              <a:defRPr sz="1100"/>
            </a:lvl5pPr>
            <a:lvl6pPr>
              <a:defRPr sz="1600"/>
            </a:lvl6pPr>
            <a:lvl7pPr>
              <a:defRPr sz="1600"/>
            </a:lvl7pPr>
            <a:lvl8pPr>
              <a:defRPr sz="1600"/>
            </a:lvl8pPr>
            <a:lvl9pPr>
              <a:defRPr sz="1600"/>
            </a:lvl9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p:txBody>
      </p:sp>
      <p:sp>
        <p:nvSpPr>
          <p:cNvPr id="5" name="Text 4"/>
          <p:cNvSpPr>
            <a:spLocks noGrp="1"/>
          </p:cNvSpPr>
          <p:nvPr>
            <p:ph type="body" sz="quarter" idx="3" hasCustomPrompt="1"/>
          </p:nvPr>
        </p:nvSpPr>
        <p:spPr bwMode="gray">
          <a:xfrm>
            <a:off x="8978400" y="1512000"/>
            <a:ext cx="2671200" cy="360000"/>
          </a:xfrm>
          <a:solidFill>
            <a:schemeClr val="bg1">
              <a:lumMod val="65000"/>
            </a:schemeClr>
          </a:solidFill>
        </p:spPr>
        <p:txBody>
          <a:bodyPr lIns="252000" rIns="144000" anchor="ctr"/>
          <a:lstStyle>
            <a:lvl1pPr marL="0" indent="0">
              <a:lnSpc>
                <a:spcPct val="100000"/>
              </a:lnSpc>
              <a:buNone/>
              <a:defRPr sz="2000" b="0">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noProof="0" dirty="0"/>
              <a:t>Text bearbeiten</a:t>
            </a:r>
          </a:p>
        </p:txBody>
      </p:sp>
      <p:sp>
        <p:nvSpPr>
          <p:cNvPr id="6" name="Inhalt 4"/>
          <p:cNvSpPr>
            <a:spLocks noGrp="1"/>
          </p:cNvSpPr>
          <p:nvPr>
            <p:ph sz="quarter" idx="4"/>
          </p:nvPr>
        </p:nvSpPr>
        <p:spPr bwMode="gray">
          <a:xfrm>
            <a:off x="8978400" y="1872000"/>
            <a:ext cx="2671200" cy="1717200"/>
          </a:xfrm>
          <a:solidFill>
            <a:schemeClr val="bg1">
              <a:lumMod val="95000"/>
            </a:schemeClr>
          </a:solidFill>
        </p:spPr>
        <p:txBody>
          <a:bodyPr lIns="252000" tIns="252000" rIns="252000" bIns="252000"/>
          <a:lstStyle>
            <a:lvl1pPr>
              <a:defRPr sz="1600"/>
            </a:lvl1pPr>
            <a:lvl2pPr>
              <a:defRPr sz="1400"/>
            </a:lvl2pPr>
            <a:lvl3pPr>
              <a:defRPr sz="1200"/>
            </a:lvl3pPr>
            <a:lvl4pPr>
              <a:defRPr sz="1100"/>
            </a:lvl4pPr>
            <a:lvl5pPr>
              <a:defRPr sz="1100"/>
            </a:lvl5pPr>
            <a:lvl6pPr>
              <a:defRPr sz="1600"/>
            </a:lvl6pPr>
            <a:lvl7pPr>
              <a:defRPr sz="1600"/>
            </a:lvl7pPr>
            <a:lvl8pPr>
              <a:defRPr sz="1600"/>
            </a:lvl8pPr>
            <a:lvl9pPr>
              <a:defRPr sz="1600"/>
            </a:lvl9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p:txBody>
      </p:sp>
      <p:sp>
        <p:nvSpPr>
          <p:cNvPr id="15" name="Text 5"/>
          <p:cNvSpPr>
            <a:spLocks noGrp="1"/>
          </p:cNvSpPr>
          <p:nvPr>
            <p:ph type="body" idx="18" hasCustomPrompt="1"/>
          </p:nvPr>
        </p:nvSpPr>
        <p:spPr bwMode="gray">
          <a:xfrm>
            <a:off x="540000" y="3733200"/>
            <a:ext cx="2671200" cy="360000"/>
          </a:xfrm>
          <a:solidFill>
            <a:schemeClr val="bg1">
              <a:lumMod val="65000"/>
            </a:schemeClr>
          </a:solidFill>
        </p:spPr>
        <p:txBody>
          <a:bodyPr lIns="252000" rIns="144000" anchor="ctr"/>
          <a:lstStyle>
            <a:lvl1pPr marL="0" indent="0">
              <a:lnSpc>
                <a:spcPct val="100000"/>
              </a:lnSpc>
              <a:buNone/>
              <a:defRPr sz="2000" b="0">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noProof="0" dirty="0"/>
              <a:t>Text bearbeiten</a:t>
            </a:r>
          </a:p>
        </p:txBody>
      </p:sp>
      <p:sp>
        <p:nvSpPr>
          <p:cNvPr id="16" name="Inhalt 5"/>
          <p:cNvSpPr>
            <a:spLocks noGrp="1"/>
          </p:cNvSpPr>
          <p:nvPr>
            <p:ph sz="half" idx="19"/>
          </p:nvPr>
        </p:nvSpPr>
        <p:spPr bwMode="gray">
          <a:xfrm>
            <a:off x="540000" y="4093050"/>
            <a:ext cx="2671200" cy="1717200"/>
          </a:xfrm>
          <a:solidFill>
            <a:schemeClr val="bg1">
              <a:lumMod val="95000"/>
            </a:schemeClr>
          </a:solidFill>
        </p:spPr>
        <p:txBody>
          <a:bodyPr lIns="252000" tIns="252000" rIns="252000" bIns="252000"/>
          <a:lstStyle>
            <a:lvl1pPr>
              <a:defRPr sz="1600"/>
            </a:lvl1pPr>
            <a:lvl2pPr>
              <a:defRPr sz="1400"/>
            </a:lvl2pPr>
            <a:lvl3pPr>
              <a:defRPr sz="1200"/>
            </a:lvl3pPr>
            <a:lvl4pPr>
              <a:defRPr sz="1100"/>
            </a:lvl4pPr>
            <a:lvl5pPr>
              <a:defRPr sz="1100"/>
            </a:lvl5pPr>
            <a:lvl6pPr>
              <a:defRPr sz="1600"/>
            </a:lvl6pPr>
            <a:lvl7pPr>
              <a:defRPr sz="1600"/>
            </a:lvl7pPr>
            <a:lvl8pPr>
              <a:defRPr sz="1600"/>
            </a:lvl8pPr>
            <a:lvl9pPr>
              <a:defRPr sz="1600"/>
            </a:lvl9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p:txBody>
      </p:sp>
      <p:sp>
        <p:nvSpPr>
          <p:cNvPr id="21" name="Text 6"/>
          <p:cNvSpPr>
            <a:spLocks noGrp="1"/>
          </p:cNvSpPr>
          <p:nvPr>
            <p:ph type="body" sz="quarter" idx="24" hasCustomPrompt="1"/>
          </p:nvPr>
        </p:nvSpPr>
        <p:spPr bwMode="gray">
          <a:xfrm>
            <a:off x="3352800" y="3733200"/>
            <a:ext cx="2671200" cy="360000"/>
          </a:xfrm>
          <a:solidFill>
            <a:schemeClr val="bg1">
              <a:lumMod val="65000"/>
            </a:schemeClr>
          </a:solidFill>
        </p:spPr>
        <p:txBody>
          <a:bodyPr lIns="252000" rIns="144000" anchor="ctr"/>
          <a:lstStyle>
            <a:lvl1pPr marL="0" indent="0">
              <a:lnSpc>
                <a:spcPct val="100000"/>
              </a:lnSpc>
              <a:buNone/>
              <a:defRPr sz="2000" b="0">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noProof="0" dirty="0"/>
              <a:t>Text bearbeiten</a:t>
            </a:r>
          </a:p>
        </p:txBody>
      </p:sp>
      <p:sp>
        <p:nvSpPr>
          <p:cNvPr id="22" name="Inhalt 6"/>
          <p:cNvSpPr>
            <a:spLocks noGrp="1"/>
          </p:cNvSpPr>
          <p:nvPr>
            <p:ph sz="quarter" idx="25"/>
          </p:nvPr>
        </p:nvSpPr>
        <p:spPr bwMode="gray">
          <a:xfrm>
            <a:off x="3352800" y="4093050"/>
            <a:ext cx="2671200" cy="1717200"/>
          </a:xfrm>
          <a:solidFill>
            <a:schemeClr val="bg1">
              <a:lumMod val="95000"/>
            </a:schemeClr>
          </a:solidFill>
        </p:spPr>
        <p:txBody>
          <a:bodyPr lIns="252000" tIns="252000" rIns="252000" bIns="252000"/>
          <a:lstStyle>
            <a:lvl1pPr>
              <a:defRPr sz="1600"/>
            </a:lvl1pPr>
            <a:lvl2pPr>
              <a:defRPr sz="1400"/>
            </a:lvl2pPr>
            <a:lvl3pPr>
              <a:defRPr sz="1200"/>
            </a:lvl3pPr>
            <a:lvl4pPr>
              <a:defRPr sz="1100"/>
            </a:lvl4pPr>
            <a:lvl5pPr>
              <a:defRPr sz="1100"/>
            </a:lvl5pPr>
            <a:lvl6pPr>
              <a:defRPr sz="1600"/>
            </a:lvl6pPr>
            <a:lvl7pPr>
              <a:defRPr sz="1600"/>
            </a:lvl7pPr>
            <a:lvl8pPr>
              <a:defRPr sz="1600"/>
            </a:lvl8pPr>
            <a:lvl9pPr>
              <a:defRPr sz="1600"/>
            </a:lvl9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p:txBody>
      </p:sp>
      <p:sp>
        <p:nvSpPr>
          <p:cNvPr id="19" name="Text 7"/>
          <p:cNvSpPr>
            <a:spLocks noGrp="1"/>
          </p:cNvSpPr>
          <p:nvPr>
            <p:ph type="body" sz="quarter" idx="22" hasCustomPrompt="1"/>
          </p:nvPr>
        </p:nvSpPr>
        <p:spPr bwMode="gray">
          <a:xfrm>
            <a:off x="6165600" y="3733200"/>
            <a:ext cx="2671200" cy="360000"/>
          </a:xfrm>
          <a:solidFill>
            <a:schemeClr val="bg1">
              <a:lumMod val="65000"/>
            </a:schemeClr>
          </a:solidFill>
        </p:spPr>
        <p:txBody>
          <a:bodyPr lIns="252000" rIns="144000" anchor="ctr"/>
          <a:lstStyle>
            <a:lvl1pPr marL="0" indent="0">
              <a:lnSpc>
                <a:spcPct val="100000"/>
              </a:lnSpc>
              <a:buNone/>
              <a:defRPr sz="2000" b="0">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noProof="0" dirty="0"/>
              <a:t>Text bearbeiten</a:t>
            </a:r>
          </a:p>
        </p:txBody>
      </p:sp>
      <p:sp>
        <p:nvSpPr>
          <p:cNvPr id="20" name="Inhalt 7"/>
          <p:cNvSpPr>
            <a:spLocks noGrp="1"/>
          </p:cNvSpPr>
          <p:nvPr>
            <p:ph sz="quarter" idx="23"/>
          </p:nvPr>
        </p:nvSpPr>
        <p:spPr bwMode="gray">
          <a:xfrm>
            <a:off x="6165600" y="4093050"/>
            <a:ext cx="2671200" cy="1717200"/>
          </a:xfrm>
          <a:solidFill>
            <a:schemeClr val="bg1">
              <a:lumMod val="95000"/>
            </a:schemeClr>
          </a:solidFill>
        </p:spPr>
        <p:txBody>
          <a:bodyPr lIns="252000" tIns="252000" rIns="252000" bIns="252000"/>
          <a:lstStyle>
            <a:lvl1pPr>
              <a:defRPr sz="1600"/>
            </a:lvl1pPr>
            <a:lvl2pPr>
              <a:defRPr sz="1400"/>
            </a:lvl2pPr>
            <a:lvl3pPr>
              <a:defRPr sz="1200"/>
            </a:lvl3pPr>
            <a:lvl4pPr>
              <a:defRPr sz="1100"/>
            </a:lvl4pPr>
            <a:lvl5pPr>
              <a:defRPr sz="1100"/>
            </a:lvl5pPr>
            <a:lvl6pPr>
              <a:defRPr sz="1600"/>
            </a:lvl6pPr>
            <a:lvl7pPr>
              <a:defRPr sz="1600"/>
            </a:lvl7pPr>
            <a:lvl8pPr>
              <a:defRPr sz="1600"/>
            </a:lvl8pPr>
            <a:lvl9pPr>
              <a:defRPr sz="1600"/>
            </a:lvl9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p:txBody>
      </p:sp>
      <p:sp>
        <p:nvSpPr>
          <p:cNvPr id="17" name="Text 8"/>
          <p:cNvSpPr>
            <a:spLocks noGrp="1"/>
          </p:cNvSpPr>
          <p:nvPr>
            <p:ph type="body" sz="quarter" idx="20" hasCustomPrompt="1"/>
          </p:nvPr>
        </p:nvSpPr>
        <p:spPr bwMode="gray">
          <a:xfrm>
            <a:off x="8978400" y="3733200"/>
            <a:ext cx="2671200" cy="360000"/>
          </a:xfrm>
          <a:solidFill>
            <a:schemeClr val="bg1">
              <a:lumMod val="65000"/>
            </a:schemeClr>
          </a:solidFill>
        </p:spPr>
        <p:txBody>
          <a:bodyPr lIns="252000" rIns="144000" anchor="ctr"/>
          <a:lstStyle>
            <a:lvl1pPr marL="0" indent="0">
              <a:lnSpc>
                <a:spcPct val="100000"/>
              </a:lnSpc>
              <a:buNone/>
              <a:defRPr sz="2000" b="0">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noProof="0" dirty="0"/>
              <a:t>Text bearbeiten</a:t>
            </a:r>
          </a:p>
        </p:txBody>
      </p:sp>
      <p:sp>
        <p:nvSpPr>
          <p:cNvPr id="18" name="Inhalt 8"/>
          <p:cNvSpPr>
            <a:spLocks noGrp="1"/>
          </p:cNvSpPr>
          <p:nvPr>
            <p:ph sz="quarter" idx="21"/>
          </p:nvPr>
        </p:nvSpPr>
        <p:spPr bwMode="gray">
          <a:xfrm>
            <a:off x="8978400" y="4093050"/>
            <a:ext cx="2671200" cy="1717200"/>
          </a:xfrm>
          <a:solidFill>
            <a:schemeClr val="bg1">
              <a:lumMod val="95000"/>
            </a:schemeClr>
          </a:solidFill>
        </p:spPr>
        <p:txBody>
          <a:bodyPr lIns="252000" tIns="252000" rIns="252000" bIns="252000"/>
          <a:lstStyle>
            <a:lvl1pPr>
              <a:defRPr sz="1600"/>
            </a:lvl1pPr>
            <a:lvl2pPr>
              <a:defRPr sz="1400"/>
            </a:lvl2pPr>
            <a:lvl3pPr>
              <a:defRPr sz="1200"/>
            </a:lvl3pPr>
            <a:lvl4pPr>
              <a:defRPr sz="1100"/>
            </a:lvl4pPr>
            <a:lvl5pPr>
              <a:defRPr sz="1100"/>
            </a:lvl5pPr>
            <a:lvl6pPr>
              <a:defRPr sz="1600"/>
            </a:lvl6pPr>
            <a:lvl7pPr>
              <a:defRPr sz="1600"/>
            </a:lvl7pPr>
            <a:lvl8pPr>
              <a:defRPr sz="1600"/>
            </a:lvl8pPr>
            <a:lvl9pPr>
              <a:defRPr sz="1600"/>
            </a:lvl9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p:txBody>
      </p:sp>
      <p:sp>
        <p:nvSpPr>
          <p:cNvPr id="7" name="Datum"/>
          <p:cNvSpPr>
            <a:spLocks noGrp="1"/>
          </p:cNvSpPr>
          <p:nvPr>
            <p:ph type="dt" sz="half" idx="10"/>
          </p:nvPr>
        </p:nvSpPr>
        <p:spPr bwMode="gray"/>
        <p:txBody>
          <a:bodyPr/>
          <a:lstStyle/>
          <a:p>
            <a:fld id="{40F64581-6795-4A0B-B8BB-9FE5FCC8A9AB}" type="datetime1">
              <a:rPr lang="de-DE" noProof="0" smtClean="0"/>
              <a:t>17.03.2026</a:t>
            </a:fld>
            <a:endParaRPr lang="de-DE" noProof="0" dirty="0"/>
          </a:p>
        </p:txBody>
      </p:sp>
      <p:sp>
        <p:nvSpPr>
          <p:cNvPr id="8" name="Fußzeile"/>
          <p:cNvSpPr>
            <a:spLocks noGrp="1"/>
          </p:cNvSpPr>
          <p:nvPr>
            <p:ph type="ftr" sz="quarter" idx="11"/>
          </p:nvPr>
        </p:nvSpPr>
        <p:spPr bwMode="gray"/>
        <p:txBody>
          <a:bodyPr/>
          <a:lstStyle/>
          <a:p>
            <a:r>
              <a:rPr lang="de-DE" dirty="0"/>
              <a:t>Bieterkonzept</a:t>
            </a:r>
            <a:endParaRPr lang="de-DE" noProof="0" dirty="0"/>
          </a:p>
        </p:txBody>
      </p:sp>
      <p:sp>
        <p:nvSpPr>
          <p:cNvPr id="9" name="Foliennummer"/>
          <p:cNvSpPr>
            <a:spLocks noGrp="1"/>
          </p:cNvSpPr>
          <p:nvPr>
            <p:ph type="sldNum" sz="quarter" idx="12"/>
          </p:nvPr>
        </p:nvSpPr>
        <p:spPr bwMode="gray">
          <a:xfrm>
            <a:off x="540000" y="6084000"/>
            <a:ext cx="900000" cy="360000"/>
          </a:xfrm>
        </p:spPr>
        <p:txBody>
          <a:bodyPr/>
          <a:lstStyle/>
          <a:p>
            <a:fld id="{02CEFE82-39F2-4F47-8A0C-D5AB3496FA5C}" type="slidenum">
              <a:rPr lang="de-DE" noProof="0" smtClean="0"/>
              <a:t>‹Nr.›</a:t>
            </a:fld>
            <a:endParaRPr lang="de-DE" noProof="0" dirty="0"/>
          </a:p>
        </p:txBody>
      </p:sp>
    </p:spTree>
    <p:extLst>
      <p:ext uri="{BB962C8B-B14F-4D97-AF65-F5344CB8AC3E}">
        <p14:creationId xmlns:p14="http://schemas.microsoft.com/office/powerpoint/2010/main" val="3354353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TEXTBOXES">
    <p:spTree>
      <p:nvGrpSpPr>
        <p:cNvPr id="1" name=""/>
        <p:cNvGrpSpPr/>
        <p:nvPr/>
      </p:nvGrpSpPr>
      <p:grpSpPr>
        <a:xfrm>
          <a:off x="0" y="0"/>
          <a:ext cx="0" cy="0"/>
          <a:chOff x="0" y="0"/>
          <a:chExt cx="0" cy="0"/>
        </a:xfrm>
      </p:grpSpPr>
      <p:sp>
        <p:nvSpPr>
          <p:cNvPr id="2" name="Titel"/>
          <p:cNvSpPr>
            <a:spLocks noGrp="1"/>
          </p:cNvSpPr>
          <p:nvPr>
            <p:ph type="title"/>
          </p:nvPr>
        </p:nvSpPr>
        <p:spPr bwMode="gray">
          <a:xfrm>
            <a:off x="540000" y="432000"/>
            <a:ext cx="11109600" cy="1080000"/>
          </a:xfrm>
        </p:spPr>
        <p:txBody>
          <a:bodyPr/>
          <a:lstStyle>
            <a:lvl1pPr>
              <a:defRPr/>
            </a:lvl1pPr>
          </a:lstStyle>
          <a:p>
            <a:r>
              <a:rPr lang="de-DE" noProof="0" dirty="0"/>
              <a:t>Titelmasterformat durch Klicken bearbeiten</a:t>
            </a:r>
          </a:p>
        </p:txBody>
      </p:sp>
      <p:sp>
        <p:nvSpPr>
          <p:cNvPr id="10" name="Untertitel"/>
          <p:cNvSpPr>
            <a:spLocks noGrp="1"/>
          </p:cNvSpPr>
          <p:nvPr>
            <p:ph type="body" sz="quarter" idx="13" hasCustomPrompt="1"/>
          </p:nvPr>
        </p:nvSpPr>
        <p:spPr bwMode="gray">
          <a:xfrm>
            <a:off x="540000" y="972000"/>
            <a:ext cx="11109600" cy="540000"/>
          </a:xfrm>
        </p:spPr>
        <p:txBody>
          <a:bodyPr/>
          <a:lstStyle>
            <a:lvl1pPr marL="0" indent="0">
              <a:buNone/>
              <a:defRPr baseline="0">
                <a:solidFill>
                  <a:schemeClr val="bg1">
                    <a:lumMod val="50000"/>
                  </a:schemeClr>
                </a:solidFill>
              </a:defRPr>
            </a:lvl1pPr>
          </a:lstStyle>
          <a:p>
            <a:r>
              <a:rPr lang="de-DE" noProof="0" dirty="0"/>
              <a:t>Geben Sie Ihren Untertitel ein</a:t>
            </a:r>
          </a:p>
        </p:txBody>
      </p:sp>
      <p:sp>
        <p:nvSpPr>
          <p:cNvPr id="4" name="Inhalt 1"/>
          <p:cNvSpPr>
            <a:spLocks noGrp="1"/>
          </p:cNvSpPr>
          <p:nvPr>
            <p:ph sz="half" idx="2"/>
          </p:nvPr>
        </p:nvSpPr>
        <p:spPr bwMode="gray">
          <a:xfrm>
            <a:off x="540000" y="1512000"/>
            <a:ext cx="5338800" cy="1933200"/>
          </a:xfrm>
          <a:solidFill>
            <a:schemeClr val="bg1">
              <a:lumMod val="95000"/>
            </a:schemeClr>
          </a:solidFill>
        </p:spPr>
        <p:txBody>
          <a:bodyPr lIns="252000" tIns="252000" rIns="252000" bIns="252000"/>
          <a:lstStyle>
            <a:lvl1pPr>
              <a:defRPr sz="1600"/>
            </a:lvl1pPr>
            <a:lvl2pPr>
              <a:defRPr sz="1400"/>
            </a:lvl2pPr>
            <a:lvl3pPr>
              <a:defRPr sz="1200"/>
            </a:lvl3pPr>
            <a:lvl4pPr>
              <a:defRPr sz="1100"/>
            </a:lvl4pPr>
            <a:lvl5pPr>
              <a:defRPr sz="1100"/>
            </a:lvl5pPr>
            <a:lvl6pPr>
              <a:defRPr sz="1600"/>
            </a:lvl6pPr>
            <a:lvl7pPr>
              <a:defRPr sz="1600"/>
            </a:lvl7pPr>
            <a:lvl8pPr>
              <a:defRPr sz="1600"/>
            </a:lvl8pPr>
            <a:lvl9pPr>
              <a:defRPr sz="1600"/>
            </a:lvl9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p:txBody>
      </p:sp>
      <p:sp>
        <p:nvSpPr>
          <p:cNvPr id="6" name="Inhalt 2"/>
          <p:cNvSpPr>
            <a:spLocks noGrp="1"/>
          </p:cNvSpPr>
          <p:nvPr>
            <p:ph sz="quarter" idx="4"/>
          </p:nvPr>
        </p:nvSpPr>
        <p:spPr bwMode="gray">
          <a:xfrm>
            <a:off x="6310800" y="1512000"/>
            <a:ext cx="5338800" cy="1933200"/>
          </a:xfrm>
          <a:solidFill>
            <a:schemeClr val="bg1">
              <a:lumMod val="95000"/>
            </a:schemeClr>
          </a:solidFill>
        </p:spPr>
        <p:txBody>
          <a:bodyPr lIns="252000" tIns="252000" rIns="252000" bIns="252000"/>
          <a:lstStyle>
            <a:lvl1pPr>
              <a:defRPr sz="1600"/>
            </a:lvl1pPr>
            <a:lvl2pPr>
              <a:defRPr sz="1400"/>
            </a:lvl2pPr>
            <a:lvl3pPr>
              <a:defRPr sz="1200"/>
            </a:lvl3pPr>
            <a:lvl4pPr>
              <a:defRPr sz="1100"/>
            </a:lvl4pPr>
            <a:lvl5pPr>
              <a:defRPr sz="1100"/>
            </a:lvl5pPr>
            <a:lvl6pPr>
              <a:defRPr sz="1600"/>
            </a:lvl6pPr>
            <a:lvl7pPr>
              <a:defRPr sz="1600"/>
            </a:lvl7pPr>
            <a:lvl8pPr>
              <a:defRPr sz="1600"/>
            </a:lvl8pPr>
            <a:lvl9pPr>
              <a:defRPr sz="1600"/>
            </a:lvl9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p:txBody>
      </p:sp>
      <p:sp>
        <p:nvSpPr>
          <p:cNvPr id="12" name="Inhalt 3"/>
          <p:cNvSpPr>
            <a:spLocks noGrp="1"/>
          </p:cNvSpPr>
          <p:nvPr>
            <p:ph sz="half" idx="15"/>
          </p:nvPr>
        </p:nvSpPr>
        <p:spPr bwMode="gray">
          <a:xfrm>
            <a:off x="540000" y="3877200"/>
            <a:ext cx="5338800" cy="1933200"/>
          </a:xfrm>
          <a:solidFill>
            <a:schemeClr val="bg1">
              <a:lumMod val="95000"/>
            </a:schemeClr>
          </a:solidFill>
        </p:spPr>
        <p:txBody>
          <a:bodyPr lIns="252000" tIns="252000" rIns="252000" bIns="252000"/>
          <a:lstStyle>
            <a:lvl1pPr>
              <a:defRPr sz="1600"/>
            </a:lvl1pPr>
            <a:lvl2pPr>
              <a:defRPr sz="1400"/>
            </a:lvl2pPr>
            <a:lvl3pPr>
              <a:defRPr sz="1200"/>
            </a:lvl3pPr>
            <a:lvl4pPr>
              <a:defRPr sz="1100"/>
            </a:lvl4pPr>
            <a:lvl5pPr>
              <a:defRPr sz="1100"/>
            </a:lvl5pPr>
            <a:lvl6pPr>
              <a:defRPr sz="1600"/>
            </a:lvl6pPr>
            <a:lvl7pPr>
              <a:defRPr sz="1600"/>
            </a:lvl7pPr>
            <a:lvl8pPr>
              <a:defRPr sz="1600"/>
            </a:lvl8pPr>
            <a:lvl9pPr>
              <a:defRPr sz="1600"/>
            </a:lvl9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p:txBody>
      </p:sp>
      <p:sp>
        <p:nvSpPr>
          <p:cNvPr id="14" name="Inhalt 4"/>
          <p:cNvSpPr>
            <a:spLocks noGrp="1"/>
          </p:cNvSpPr>
          <p:nvPr>
            <p:ph sz="quarter" idx="17"/>
          </p:nvPr>
        </p:nvSpPr>
        <p:spPr bwMode="gray">
          <a:xfrm>
            <a:off x="6310800" y="3877200"/>
            <a:ext cx="5338800" cy="1933200"/>
          </a:xfrm>
          <a:solidFill>
            <a:schemeClr val="bg1">
              <a:lumMod val="95000"/>
            </a:schemeClr>
          </a:solidFill>
        </p:spPr>
        <p:txBody>
          <a:bodyPr lIns="252000" tIns="252000" rIns="252000" bIns="252000"/>
          <a:lstStyle>
            <a:lvl1pPr>
              <a:defRPr sz="1600"/>
            </a:lvl1pPr>
            <a:lvl2pPr>
              <a:defRPr sz="1400"/>
            </a:lvl2pPr>
            <a:lvl3pPr>
              <a:defRPr sz="1200"/>
            </a:lvl3pPr>
            <a:lvl4pPr>
              <a:defRPr sz="1100"/>
            </a:lvl4pPr>
            <a:lvl5pPr>
              <a:defRPr sz="1100"/>
            </a:lvl5pPr>
            <a:lvl6pPr>
              <a:defRPr sz="1600"/>
            </a:lvl6pPr>
            <a:lvl7pPr>
              <a:defRPr sz="1600"/>
            </a:lvl7pPr>
            <a:lvl8pPr>
              <a:defRPr sz="1600"/>
            </a:lvl8pPr>
            <a:lvl9pPr>
              <a:defRPr sz="1600"/>
            </a:lvl9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p:txBody>
      </p:sp>
      <p:sp>
        <p:nvSpPr>
          <p:cNvPr id="7" name="Datum"/>
          <p:cNvSpPr>
            <a:spLocks noGrp="1"/>
          </p:cNvSpPr>
          <p:nvPr>
            <p:ph type="dt" sz="half" idx="10"/>
          </p:nvPr>
        </p:nvSpPr>
        <p:spPr bwMode="gray"/>
        <p:txBody>
          <a:bodyPr/>
          <a:lstStyle/>
          <a:p>
            <a:fld id="{53D005F3-A490-4E9D-B923-2339A2528D30}" type="datetime1">
              <a:rPr lang="de-DE" noProof="0" smtClean="0"/>
              <a:t>17.03.2026</a:t>
            </a:fld>
            <a:endParaRPr lang="de-DE" noProof="0" dirty="0"/>
          </a:p>
        </p:txBody>
      </p:sp>
      <p:sp>
        <p:nvSpPr>
          <p:cNvPr id="8" name="Fußzeile"/>
          <p:cNvSpPr>
            <a:spLocks noGrp="1"/>
          </p:cNvSpPr>
          <p:nvPr>
            <p:ph type="ftr" sz="quarter" idx="11"/>
          </p:nvPr>
        </p:nvSpPr>
        <p:spPr bwMode="gray"/>
        <p:txBody>
          <a:bodyPr/>
          <a:lstStyle/>
          <a:p>
            <a:r>
              <a:rPr lang="de-DE" dirty="0"/>
              <a:t>Bieterkonzept</a:t>
            </a:r>
            <a:endParaRPr lang="de-DE" noProof="0" dirty="0"/>
          </a:p>
        </p:txBody>
      </p:sp>
      <p:sp>
        <p:nvSpPr>
          <p:cNvPr id="9" name="Foliennummer"/>
          <p:cNvSpPr>
            <a:spLocks noGrp="1"/>
          </p:cNvSpPr>
          <p:nvPr>
            <p:ph type="sldNum" sz="quarter" idx="12"/>
          </p:nvPr>
        </p:nvSpPr>
        <p:spPr bwMode="gray">
          <a:xfrm>
            <a:off x="540000" y="6084000"/>
            <a:ext cx="900000" cy="360000"/>
          </a:xfrm>
        </p:spPr>
        <p:txBody>
          <a:bodyPr/>
          <a:lstStyle/>
          <a:p>
            <a:fld id="{02CEFE82-39F2-4F47-8A0C-D5AB3496FA5C}" type="slidenum">
              <a:rPr lang="de-DE" noProof="0" smtClean="0"/>
              <a:t>‹Nr.›</a:t>
            </a:fld>
            <a:endParaRPr lang="de-DE" noProof="0" dirty="0"/>
          </a:p>
        </p:txBody>
      </p:sp>
    </p:spTree>
    <p:extLst>
      <p:ext uri="{BB962C8B-B14F-4D97-AF65-F5344CB8AC3E}">
        <p14:creationId xmlns:p14="http://schemas.microsoft.com/office/powerpoint/2010/main" val="264913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9_TEXTBOXES">
    <p:spTree>
      <p:nvGrpSpPr>
        <p:cNvPr id="1" name=""/>
        <p:cNvGrpSpPr/>
        <p:nvPr/>
      </p:nvGrpSpPr>
      <p:grpSpPr>
        <a:xfrm>
          <a:off x="0" y="0"/>
          <a:ext cx="0" cy="0"/>
          <a:chOff x="0" y="0"/>
          <a:chExt cx="0" cy="0"/>
        </a:xfrm>
      </p:grpSpPr>
      <p:sp>
        <p:nvSpPr>
          <p:cNvPr id="2" name="Titel"/>
          <p:cNvSpPr>
            <a:spLocks noGrp="1"/>
          </p:cNvSpPr>
          <p:nvPr>
            <p:ph type="title"/>
          </p:nvPr>
        </p:nvSpPr>
        <p:spPr bwMode="gray">
          <a:xfrm>
            <a:off x="540000" y="432000"/>
            <a:ext cx="11109600" cy="1080000"/>
          </a:xfrm>
        </p:spPr>
        <p:txBody>
          <a:bodyPr/>
          <a:lstStyle/>
          <a:p>
            <a:r>
              <a:rPr lang="de-DE" noProof="0" dirty="0"/>
              <a:t>Titelmasterformat durch Klicken bearbeiten</a:t>
            </a:r>
          </a:p>
        </p:txBody>
      </p:sp>
      <p:sp>
        <p:nvSpPr>
          <p:cNvPr id="13" name="Untertitel"/>
          <p:cNvSpPr>
            <a:spLocks noGrp="1"/>
          </p:cNvSpPr>
          <p:nvPr>
            <p:ph type="body" sz="quarter" idx="13" hasCustomPrompt="1"/>
          </p:nvPr>
        </p:nvSpPr>
        <p:spPr bwMode="gray">
          <a:xfrm>
            <a:off x="540000" y="972000"/>
            <a:ext cx="11109600" cy="540000"/>
          </a:xfrm>
        </p:spPr>
        <p:txBody>
          <a:bodyPr/>
          <a:lstStyle>
            <a:lvl1pPr marL="0" indent="0">
              <a:buNone/>
              <a:defRPr baseline="0">
                <a:solidFill>
                  <a:schemeClr val="bg1">
                    <a:lumMod val="50000"/>
                  </a:schemeClr>
                </a:solidFill>
              </a:defRPr>
            </a:lvl1pPr>
          </a:lstStyle>
          <a:p>
            <a:r>
              <a:rPr lang="de-DE" noProof="0" dirty="0"/>
              <a:t>Geben Sie Ihren Untertitel ein</a:t>
            </a:r>
          </a:p>
        </p:txBody>
      </p:sp>
      <p:sp>
        <p:nvSpPr>
          <p:cNvPr id="3" name="Inhalt"/>
          <p:cNvSpPr>
            <a:spLocks noGrp="1"/>
          </p:cNvSpPr>
          <p:nvPr>
            <p:ph idx="1"/>
          </p:nvPr>
        </p:nvSpPr>
        <p:spPr bwMode="gray">
          <a:xfrm>
            <a:off x="540000" y="1512000"/>
            <a:ext cx="11109600" cy="2077200"/>
          </a:xfrm>
        </p:spPr>
        <p:txBody>
          <a:body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p:txBody>
      </p:sp>
      <p:sp>
        <p:nvSpPr>
          <p:cNvPr id="11" name="Inhalt 1"/>
          <p:cNvSpPr>
            <a:spLocks noGrp="1"/>
          </p:cNvSpPr>
          <p:nvPr>
            <p:ph sz="half" idx="18"/>
          </p:nvPr>
        </p:nvSpPr>
        <p:spPr bwMode="gray">
          <a:xfrm>
            <a:off x="540000" y="3733050"/>
            <a:ext cx="3416400" cy="2077200"/>
          </a:xfrm>
          <a:solidFill>
            <a:schemeClr val="bg1">
              <a:lumMod val="95000"/>
            </a:schemeClr>
          </a:solidFill>
        </p:spPr>
        <p:txBody>
          <a:bodyPr lIns="252000" tIns="252000" rIns="252000" bIns="252000"/>
          <a:lstStyle>
            <a:lvl1pPr>
              <a:defRPr sz="1800"/>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p:txBody>
      </p:sp>
      <p:sp>
        <p:nvSpPr>
          <p:cNvPr id="12" name="Inhalt 2"/>
          <p:cNvSpPr>
            <a:spLocks noGrp="1"/>
          </p:cNvSpPr>
          <p:nvPr>
            <p:ph sz="half" idx="14"/>
          </p:nvPr>
        </p:nvSpPr>
        <p:spPr bwMode="gray">
          <a:xfrm>
            <a:off x="4386600" y="3733050"/>
            <a:ext cx="3416400" cy="2077200"/>
          </a:xfrm>
          <a:solidFill>
            <a:schemeClr val="bg1">
              <a:lumMod val="95000"/>
            </a:schemeClr>
          </a:solidFill>
        </p:spPr>
        <p:txBody>
          <a:bodyPr lIns="252000" tIns="252000" rIns="252000" bIns="252000"/>
          <a:lstStyle>
            <a:lvl1pPr>
              <a:defRPr sz="1800"/>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p:txBody>
      </p:sp>
      <p:sp>
        <p:nvSpPr>
          <p:cNvPr id="14" name="Inhalt 3"/>
          <p:cNvSpPr>
            <a:spLocks noGrp="1"/>
          </p:cNvSpPr>
          <p:nvPr>
            <p:ph sz="half" idx="2"/>
          </p:nvPr>
        </p:nvSpPr>
        <p:spPr bwMode="gray">
          <a:xfrm>
            <a:off x="8233200" y="3733050"/>
            <a:ext cx="3416400" cy="2077200"/>
          </a:xfrm>
          <a:solidFill>
            <a:schemeClr val="bg1">
              <a:lumMod val="95000"/>
            </a:schemeClr>
          </a:solidFill>
        </p:spPr>
        <p:txBody>
          <a:bodyPr lIns="252000" tIns="252000" rIns="252000" bIns="252000"/>
          <a:lstStyle>
            <a:lvl1pPr>
              <a:defRPr sz="1800"/>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p:txBody>
      </p:sp>
      <p:sp>
        <p:nvSpPr>
          <p:cNvPr id="4" name="Datum"/>
          <p:cNvSpPr>
            <a:spLocks noGrp="1"/>
          </p:cNvSpPr>
          <p:nvPr>
            <p:ph type="dt" sz="half" idx="10"/>
          </p:nvPr>
        </p:nvSpPr>
        <p:spPr bwMode="gray"/>
        <p:txBody>
          <a:bodyPr/>
          <a:lstStyle/>
          <a:p>
            <a:fld id="{A6FDE070-6ED7-41B8-88AC-44E123E43F0F}" type="datetime1">
              <a:rPr lang="de-DE" noProof="0" smtClean="0"/>
              <a:t>17.03.2026</a:t>
            </a:fld>
            <a:endParaRPr lang="de-DE" noProof="0" dirty="0"/>
          </a:p>
        </p:txBody>
      </p:sp>
      <p:sp>
        <p:nvSpPr>
          <p:cNvPr id="5" name="Fußzeile"/>
          <p:cNvSpPr>
            <a:spLocks noGrp="1"/>
          </p:cNvSpPr>
          <p:nvPr>
            <p:ph type="ftr" sz="quarter" idx="11"/>
          </p:nvPr>
        </p:nvSpPr>
        <p:spPr bwMode="gray"/>
        <p:txBody>
          <a:bodyPr/>
          <a:lstStyle/>
          <a:p>
            <a:r>
              <a:rPr lang="de-DE" dirty="0"/>
              <a:t>Bieterkonzept</a:t>
            </a:r>
            <a:endParaRPr lang="de-DE" noProof="0" dirty="0"/>
          </a:p>
        </p:txBody>
      </p:sp>
      <p:sp>
        <p:nvSpPr>
          <p:cNvPr id="6" name="Foliennummer"/>
          <p:cNvSpPr>
            <a:spLocks noGrp="1"/>
          </p:cNvSpPr>
          <p:nvPr>
            <p:ph type="sldNum" sz="quarter" idx="12"/>
          </p:nvPr>
        </p:nvSpPr>
        <p:spPr bwMode="gray"/>
        <p:txBody>
          <a:bodyPr/>
          <a:lstStyle/>
          <a:p>
            <a:fld id="{02CEFE82-39F2-4F47-8A0C-D5AB3496FA5C}" type="slidenum">
              <a:rPr lang="de-DE" noProof="0" smtClean="0"/>
              <a:t>‹Nr.›</a:t>
            </a:fld>
            <a:endParaRPr lang="de-DE" noProof="0" dirty="0"/>
          </a:p>
        </p:txBody>
      </p:sp>
    </p:spTree>
    <p:extLst>
      <p:ext uri="{BB962C8B-B14F-4D97-AF65-F5344CB8AC3E}">
        <p14:creationId xmlns:p14="http://schemas.microsoft.com/office/powerpoint/2010/main" val="18809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0_TEXTBOXES">
    <p:spTree>
      <p:nvGrpSpPr>
        <p:cNvPr id="1" name=""/>
        <p:cNvGrpSpPr/>
        <p:nvPr/>
      </p:nvGrpSpPr>
      <p:grpSpPr>
        <a:xfrm>
          <a:off x="0" y="0"/>
          <a:ext cx="0" cy="0"/>
          <a:chOff x="0" y="0"/>
          <a:chExt cx="0" cy="0"/>
        </a:xfrm>
      </p:grpSpPr>
      <p:sp>
        <p:nvSpPr>
          <p:cNvPr id="2" name="Titel"/>
          <p:cNvSpPr>
            <a:spLocks noGrp="1"/>
          </p:cNvSpPr>
          <p:nvPr>
            <p:ph type="title"/>
          </p:nvPr>
        </p:nvSpPr>
        <p:spPr bwMode="gray">
          <a:xfrm>
            <a:off x="540000" y="432000"/>
            <a:ext cx="11109600" cy="1080000"/>
          </a:xfrm>
        </p:spPr>
        <p:txBody>
          <a:bodyPr/>
          <a:lstStyle/>
          <a:p>
            <a:r>
              <a:rPr lang="de-DE" noProof="0" dirty="0"/>
              <a:t>Titelmasterformat durch Klicken bearbeiten</a:t>
            </a:r>
          </a:p>
        </p:txBody>
      </p:sp>
      <p:sp>
        <p:nvSpPr>
          <p:cNvPr id="13" name="Untertitel"/>
          <p:cNvSpPr>
            <a:spLocks noGrp="1"/>
          </p:cNvSpPr>
          <p:nvPr>
            <p:ph type="body" sz="quarter" idx="13" hasCustomPrompt="1"/>
          </p:nvPr>
        </p:nvSpPr>
        <p:spPr bwMode="gray">
          <a:xfrm>
            <a:off x="540000" y="972000"/>
            <a:ext cx="11109600" cy="540000"/>
          </a:xfrm>
        </p:spPr>
        <p:txBody>
          <a:bodyPr/>
          <a:lstStyle>
            <a:lvl1pPr marL="0" indent="0">
              <a:buNone/>
              <a:defRPr baseline="0">
                <a:solidFill>
                  <a:schemeClr val="bg1">
                    <a:lumMod val="50000"/>
                  </a:schemeClr>
                </a:solidFill>
              </a:defRPr>
            </a:lvl1pPr>
          </a:lstStyle>
          <a:p>
            <a:r>
              <a:rPr lang="de-DE" noProof="0" dirty="0"/>
              <a:t>Geben Sie Ihren Untertitel ein</a:t>
            </a:r>
          </a:p>
        </p:txBody>
      </p:sp>
      <p:sp>
        <p:nvSpPr>
          <p:cNvPr id="3" name="Inhalt"/>
          <p:cNvSpPr>
            <a:spLocks noGrp="1"/>
          </p:cNvSpPr>
          <p:nvPr>
            <p:ph idx="1"/>
          </p:nvPr>
        </p:nvSpPr>
        <p:spPr bwMode="gray">
          <a:xfrm>
            <a:off x="540000" y="1512000"/>
            <a:ext cx="11109600" cy="2077200"/>
          </a:xfrm>
        </p:spPr>
        <p:txBody>
          <a:bodyPr/>
          <a:lstStyle>
            <a:lvl1pPr>
              <a:tabLst/>
              <a:defRPr/>
            </a:lvl1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p:txBody>
      </p:sp>
      <p:sp>
        <p:nvSpPr>
          <p:cNvPr id="14" name="Inhalt 1"/>
          <p:cNvSpPr>
            <a:spLocks noGrp="1"/>
          </p:cNvSpPr>
          <p:nvPr>
            <p:ph sz="half" idx="23"/>
          </p:nvPr>
        </p:nvSpPr>
        <p:spPr bwMode="gray">
          <a:xfrm>
            <a:off x="540000" y="3733200"/>
            <a:ext cx="3607200" cy="968400"/>
          </a:xfrm>
          <a:solidFill>
            <a:schemeClr val="bg1">
              <a:lumMod val="95000"/>
            </a:schemeClr>
          </a:solidFill>
        </p:spPr>
        <p:txBody>
          <a:bodyPr lIns="252000" tIns="252000" rIns="252000" bIns="252000"/>
          <a:lstStyle>
            <a:lvl1pPr>
              <a:defRPr sz="1800"/>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de-DE" noProof="0" dirty="0"/>
              <a:t>Textmasterformat bearbeiten</a:t>
            </a:r>
          </a:p>
          <a:p>
            <a:pPr lvl="1"/>
            <a:r>
              <a:rPr lang="de-DE" noProof="0" dirty="0"/>
              <a:t>Zweite Ebene</a:t>
            </a:r>
          </a:p>
        </p:txBody>
      </p:sp>
      <p:sp>
        <p:nvSpPr>
          <p:cNvPr id="15" name="Inhalt 2"/>
          <p:cNvSpPr>
            <a:spLocks noGrp="1"/>
          </p:cNvSpPr>
          <p:nvPr>
            <p:ph sz="half" idx="14"/>
          </p:nvPr>
        </p:nvSpPr>
        <p:spPr bwMode="gray">
          <a:xfrm>
            <a:off x="4291200" y="3733200"/>
            <a:ext cx="3607200" cy="968400"/>
          </a:xfrm>
          <a:solidFill>
            <a:schemeClr val="bg1">
              <a:lumMod val="95000"/>
            </a:schemeClr>
          </a:solidFill>
        </p:spPr>
        <p:txBody>
          <a:bodyPr lIns="252000" tIns="252000" rIns="252000" bIns="252000"/>
          <a:lstStyle>
            <a:lvl1pPr>
              <a:defRPr sz="1800"/>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de-DE" noProof="0" dirty="0"/>
              <a:t>Textmasterformat bearbeiten</a:t>
            </a:r>
          </a:p>
          <a:p>
            <a:pPr lvl="1"/>
            <a:r>
              <a:rPr lang="de-DE" noProof="0" dirty="0"/>
              <a:t>Zweite Ebene</a:t>
            </a:r>
          </a:p>
        </p:txBody>
      </p:sp>
      <p:sp>
        <p:nvSpPr>
          <p:cNvPr id="16" name="Inhalt 3"/>
          <p:cNvSpPr>
            <a:spLocks noGrp="1"/>
          </p:cNvSpPr>
          <p:nvPr>
            <p:ph sz="half" idx="2"/>
          </p:nvPr>
        </p:nvSpPr>
        <p:spPr bwMode="gray">
          <a:xfrm>
            <a:off x="8042400" y="3733200"/>
            <a:ext cx="3607200" cy="968400"/>
          </a:xfrm>
          <a:solidFill>
            <a:schemeClr val="bg1">
              <a:lumMod val="95000"/>
            </a:schemeClr>
          </a:solidFill>
        </p:spPr>
        <p:txBody>
          <a:bodyPr lIns="252000" tIns="252000" rIns="252000" bIns="252000"/>
          <a:lstStyle>
            <a:lvl1pPr>
              <a:defRPr sz="1800"/>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de-DE" noProof="0" dirty="0"/>
              <a:t>Textmasterformat bearbeiten</a:t>
            </a:r>
          </a:p>
          <a:p>
            <a:pPr lvl="1"/>
            <a:r>
              <a:rPr lang="de-DE" noProof="0" dirty="0"/>
              <a:t>Zweite Ebene</a:t>
            </a:r>
          </a:p>
        </p:txBody>
      </p:sp>
      <p:sp>
        <p:nvSpPr>
          <p:cNvPr id="24" name="Inhalt 4"/>
          <p:cNvSpPr>
            <a:spLocks noGrp="1"/>
          </p:cNvSpPr>
          <p:nvPr>
            <p:ph sz="half" idx="24"/>
          </p:nvPr>
        </p:nvSpPr>
        <p:spPr bwMode="gray">
          <a:xfrm>
            <a:off x="540000" y="4841850"/>
            <a:ext cx="3607200" cy="968400"/>
          </a:xfrm>
          <a:solidFill>
            <a:schemeClr val="bg1">
              <a:lumMod val="95000"/>
            </a:schemeClr>
          </a:solidFill>
        </p:spPr>
        <p:txBody>
          <a:bodyPr lIns="252000" tIns="252000" rIns="252000" bIns="252000"/>
          <a:lstStyle>
            <a:lvl1pPr>
              <a:defRPr sz="1800"/>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de-DE" noProof="0" dirty="0"/>
              <a:t>Textmasterformat bearbeiten</a:t>
            </a:r>
          </a:p>
          <a:p>
            <a:pPr lvl="1"/>
            <a:r>
              <a:rPr lang="de-DE" noProof="0" dirty="0"/>
              <a:t>Zweite Ebene</a:t>
            </a:r>
          </a:p>
        </p:txBody>
      </p:sp>
      <p:sp>
        <p:nvSpPr>
          <p:cNvPr id="25" name="Inhalt 5"/>
          <p:cNvSpPr>
            <a:spLocks noGrp="1"/>
          </p:cNvSpPr>
          <p:nvPr>
            <p:ph sz="half" idx="25"/>
          </p:nvPr>
        </p:nvSpPr>
        <p:spPr bwMode="gray">
          <a:xfrm>
            <a:off x="4291200" y="4841850"/>
            <a:ext cx="3607200" cy="968400"/>
          </a:xfrm>
          <a:solidFill>
            <a:schemeClr val="bg1">
              <a:lumMod val="95000"/>
            </a:schemeClr>
          </a:solidFill>
        </p:spPr>
        <p:txBody>
          <a:bodyPr lIns="252000" tIns="252000" rIns="252000" bIns="252000"/>
          <a:lstStyle>
            <a:lvl1pPr>
              <a:defRPr sz="1800"/>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de-DE" noProof="0" dirty="0"/>
              <a:t>Textmasterformat bearbeiten</a:t>
            </a:r>
          </a:p>
          <a:p>
            <a:pPr lvl="1"/>
            <a:r>
              <a:rPr lang="de-DE" noProof="0" dirty="0"/>
              <a:t>Zweite Ebene</a:t>
            </a:r>
          </a:p>
        </p:txBody>
      </p:sp>
      <p:sp>
        <p:nvSpPr>
          <p:cNvPr id="26" name="Inhalt 6"/>
          <p:cNvSpPr>
            <a:spLocks noGrp="1"/>
          </p:cNvSpPr>
          <p:nvPr>
            <p:ph sz="half" idx="26"/>
          </p:nvPr>
        </p:nvSpPr>
        <p:spPr bwMode="gray">
          <a:xfrm>
            <a:off x="8042400" y="4841850"/>
            <a:ext cx="3607200" cy="968400"/>
          </a:xfrm>
          <a:solidFill>
            <a:schemeClr val="bg1">
              <a:lumMod val="95000"/>
            </a:schemeClr>
          </a:solidFill>
        </p:spPr>
        <p:txBody>
          <a:bodyPr lIns="252000" tIns="252000" rIns="252000" bIns="252000"/>
          <a:lstStyle>
            <a:lvl1pPr>
              <a:defRPr sz="1800"/>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de-DE" noProof="0" dirty="0"/>
              <a:t>Textmasterformat bearbeiten</a:t>
            </a:r>
          </a:p>
          <a:p>
            <a:pPr lvl="1"/>
            <a:r>
              <a:rPr lang="de-DE" noProof="0" dirty="0"/>
              <a:t>Zweite Ebene</a:t>
            </a:r>
          </a:p>
        </p:txBody>
      </p:sp>
      <p:sp>
        <p:nvSpPr>
          <p:cNvPr id="4" name="Datum"/>
          <p:cNvSpPr>
            <a:spLocks noGrp="1"/>
          </p:cNvSpPr>
          <p:nvPr>
            <p:ph type="dt" sz="half" idx="10"/>
          </p:nvPr>
        </p:nvSpPr>
        <p:spPr bwMode="gray"/>
        <p:txBody>
          <a:bodyPr/>
          <a:lstStyle/>
          <a:p>
            <a:fld id="{40E02560-0122-4AC7-8BA0-CC435CA6FE6C}" type="datetime1">
              <a:rPr lang="de-DE" noProof="0" smtClean="0"/>
              <a:t>17.03.2026</a:t>
            </a:fld>
            <a:endParaRPr lang="de-DE" noProof="0" dirty="0"/>
          </a:p>
        </p:txBody>
      </p:sp>
      <p:sp>
        <p:nvSpPr>
          <p:cNvPr id="5" name="Fußzeile"/>
          <p:cNvSpPr>
            <a:spLocks noGrp="1"/>
          </p:cNvSpPr>
          <p:nvPr>
            <p:ph type="ftr" sz="quarter" idx="11"/>
          </p:nvPr>
        </p:nvSpPr>
        <p:spPr bwMode="gray"/>
        <p:txBody>
          <a:bodyPr/>
          <a:lstStyle/>
          <a:p>
            <a:r>
              <a:rPr lang="de-DE" dirty="0"/>
              <a:t>Bieterkonzept</a:t>
            </a:r>
            <a:endParaRPr lang="de-DE" noProof="0" dirty="0"/>
          </a:p>
        </p:txBody>
      </p:sp>
      <p:sp>
        <p:nvSpPr>
          <p:cNvPr id="6" name="Foliennummer"/>
          <p:cNvSpPr>
            <a:spLocks noGrp="1"/>
          </p:cNvSpPr>
          <p:nvPr>
            <p:ph type="sldNum" sz="quarter" idx="12"/>
          </p:nvPr>
        </p:nvSpPr>
        <p:spPr bwMode="gray"/>
        <p:txBody>
          <a:bodyPr/>
          <a:lstStyle/>
          <a:p>
            <a:fld id="{02CEFE82-39F2-4F47-8A0C-D5AB3496FA5C}" type="slidenum">
              <a:rPr lang="de-DE" noProof="0" smtClean="0"/>
              <a:t>‹Nr.›</a:t>
            </a:fld>
            <a:endParaRPr lang="de-DE" noProof="0" dirty="0"/>
          </a:p>
        </p:txBody>
      </p:sp>
    </p:spTree>
    <p:extLst>
      <p:ext uri="{BB962C8B-B14F-4D97-AF65-F5344CB8AC3E}">
        <p14:creationId xmlns:p14="http://schemas.microsoft.com/office/powerpoint/2010/main" val="56565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EXT &amp; IMAGE">
    <p:spTree>
      <p:nvGrpSpPr>
        <p:cNvPr id="1" name=""/>
        <p:cNvGrpSpPr/>
        <p:nvPr/>
      </p:nvGrpSpPr>
      <p:grpSpPr>
        <a:xfrm>
          <a:off x="0" y="0"/>
          <a:ext cx="0" cy="0"/>
          <a:chOff x="0" y="0"/>
          <a:chExt cx="0" cy="0"/>
        </a:xfrm>
      </p:grpSpPr>
      <p:sp>
        <p:nvSpPr>
          <p:cNvPr id="2" name="Titel"/>
          <p:cNvSpPr>
            <a:spLocks noGrp="1"/>
          </p:cNvSpPr>
          <p:nvPr>
            <p:ph type="title"/>
          </p:nvPr>
        </p:nvSpPr>
        <p:spPr bwMode="gray">
          <a:xfrm>
            <a:off x="540000" y="432000"/>
            <a:ext cx="11109600" cy="1080000"/>
          </a:xfrm>
        </p:spPr>
        <p:txBody>
          <a:bodyPr/>
          <a:lstStyle/>
          <a:p>
            <a:r>
              <a:rPr lang="de-DE" noProof="0" dirty="0"/>
              <a:t>Titelmasterformat durch Klicken bearbeiten</a:t>
            </a:r>
          </a:p>
        </p:txBody>
      </p:sp>
      <p:sp>
        <p:nvSpPr>
          <p:cNvPr id="8" name="Untertitel"/>
          <p:cNvSpPr>
            <a:spLocks noGrp="1"/>
          </p:cNvSpPr>
          <p:nvPr>
            <p:ph type="body" sz="quarter" idx="13" hasCustomPrompt="1"/>
          </p:nvPr>
        </p:nvSpPr>
        <p:spPr bwMode="gray">
          <a:xfrm>
            <a:off x="540000" y="972000"/>
            <a:ext cx="11109600" cy="540000"/>
          </a:xfrm>
        </p:spPr>
        <p:txBody>
          <a:bodyPr/>
          <a:lstStyle>
            <a:lvl1pPr marL="0" indent="0">
              <a:buNone/>
              <a:defRPr baseline="0">
                <a:solidFill>
                  <a:srgbClr val="7F7F7F"/>
                </a:solidFill>
              </a:defRPr>
            </a:lvl1pPr>
          </a:lstStyle>
          <a:p>
            <a:r>
              <a:rPr lang="de-DE" noProof="0" dirty="0"/>
              <a:t>Geben Sie Ihren Untertitel ein</a:t>
            </a:r>
          </a:p>
        </p:txBody>
      </p:sp>
      <p:sp>
        <p:nvSpPr>
          <p:cNvPr id="11" name="Bild 1"/>
          <p:cNvSpPr>
            <a:spLocks noGrp="1"/>
          </p:cNvSpPr>
          <p:nvPr>
            <p:ph type="pic" sz="quarter" idx="15" hasCustomPrompt="1"/>
          </p:nvPr>
        </p:nvSpPr>
        <p:spPr bwMode="gray">
          <a:xfrm>
            <a:off x="540000" y="1512000"/>
            <a:ext cx="2664000" cy="1933200"/>
          </a:xfrm>
          <a:solidFill>
            <a:schemeClr val="bg1">
              <a:lumMod val="85000"/>
            </a:schemeClr>
          </a:solidFill>
        </p:spPr>
        <p:txBody>
          <a:bodyPr lIns="144000" tIns="144000" rIns="144000" bIns="144000"/>
          <a:lstStyle>
            <a:lvl1pPr marL="0" indent="0">
              <a:buNone/>
              <a:defRPr/>
            </a:lvl1pPr>
          </a:lstStyle>
          <a:p>
            <a:r>
              <a:rPr lang="de-DE" noProof="0"/>
              <a:t>Bild</a:t>
            </a:r>
            <a:endParaRPr lang="de-DE" noProof="0" dirty="0"/>
          </a:p>
        </p:txBody>
      </p:sp>
      <p:sp>
        <p:nvSpPr>
          <p:cNvPr id="15" name="Inhalt 1"/>
          <p:cNvSpPr>
            <a:spLocks noGrp="1"/>
          </p:cNvSpPr>
          <p:nvPr>
            <p:ph sz="half" idx="26"/>
          </p:nvPr>
        </p:nvSpPr>
        <p:spPr bwMode="gray">
          <a:xfrm>
            <a:off x="3204000" y="1512000"/>
            <a:ext cx="2674800" cy="1933200"/>
          </a:xfrm>
          <a:solidFill>
            <a:schemeClr val="bg1">
              <a:lumMod val="95000"/>
            </a:schemeClr>
          </a:solidFill>
        </p:spPr>
        <p:txBody>
          <a:bodyPr lIns="252000" tIns="252000" rIns="252000" bIns="252000"/>
          <a:lstStyle>
            <a:lvl1pPr>
              <a:defRPr sz="1600"/>
            </a:lvl1pPr>
            <a:lvl2pPr>
              <a:defRPr sz="1400"/>
            </a:lvl2pPr>
            <a:lvl3pPr>
              <a:defRPr sz="1200"/>
            </a:lvl3pPr>
            <a:lvl4pPr>
              <a:defRPr sz="1100"/>
            </a:lvl4pPr>
            <a:lvl5pPr>
              <a:defRPr sz="1100"/>
            </a:lvl5pPr>
            <a:lvl6pPr>
              <a:defRPr sz="1800"/>
            </a:lvl6pPr>
            <a:lvl7pPr>
              <a:defRPr sz="1800"/>
            </a:lvl7pPr>
            <a:lvl8pPr>
              <a:defRPr sz="1800"/>
            </a:lvl8pPr>
            <a:lvl9pPr>
              <a:defRPr sz="1800"/>
            </a:lvl9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p:txBody>
      </p:sp>
      <p:sp>
        <p:nvSpPr>
          <p:cNvPr id="58" name="Bild 2"/>
          <p:cNvSpPr>
            <a:spLocks noGrp="1"/>
          </p:cNvSpPr>
          <p:nvPr>
            <p:ph type="pic" sz="quarter" idx="22" hasCustomPrompt="1"/>
          </p:nvPr>
        </p:nvSpPr>
        <p:spPr bwMode="gray">
          <a:xfrm>
            <a:off x="6310800" y="1512000"/>
            <a:ext cx="2664000" cy="1933200"/>
          </a:xfrm>
          <a:solidFill>
            <a:schemeClr val="bg1">
              <a:lumMod val="85000"/>
            </a:schemeClr>
          </a:solidFill>
        </p:spPr>
        <p:txBody>
          <a:bodyPr lIns="144000" tIns="144000" rIns="144000" bIns="144000"/>
          <a:lstStyle>
            <a:lvl1pPr marL="0" indent="0">
              <a:buNone/>
              <a:defRPr/>
            </a:lvl1pPr>
          </a:lstStyle>
          <a:p>
            <a:r>
              <a:rPr lang="de-DE" noProof="0"/>
              <a:t>Bild</a:t>
            </a:r>
            <a:endParaRPr lang="de-DE" noProof="0" dirty="0"/>
          </a:p>
        </p:txBody>
      </p:sp>
      <p:sp>
        <p:nvSpPr>
          <p:cNvPr id="17" name="Inhalt 2"/>
          <p:cNvSpPr>
            <a:spLocks noGrp="1"/>
          </p:cNvSpPr>
          <p:nvPr>
            <p:ph sz="half" idx="28"/>
          </p:nvPr>
        </p:nvSpPr>
        <p:spPr bwMode="gray">
          <a:xfrm>
            <a:off x="8974800" y="1512000"/>
            <a:ext cx="2674800" cy="1933200"/>
          </a:xfrm>
          <a:solidFill>
            <a:schemeClr val="bg1">
              <a:lumMod val="95000"/>
            </a:schemeClr>
          </a:solidFill>
        </p:spPr>
        <p:txBody>
          <a:bodyPr lIns="252000" tIns="252000" rIns="252000" bIns="252000"/>
          <a:lstStyle>
            <a:lvl1pPr>
              <a:defRPr sz="1600"/>
            </a:lvl1pPr>
            <a:lvl2pPr>
              <a:defRPr sz="1400"/>
            </a:lvl2pPr>
            <a:lvl3pPr>
              <a:defRPr sz="1200"/>
            </a:lvl3pPr>
            <a:lvl4pPr>
              <a:defRPr sz="1100"/>
            </a:lvl4pPr>
            <a:lvl5pPr>
              <a:defRPr sz="1100"/>
            </a:lvl5pPr>
            <a:lvl6pPr>
              <a:defRPr sz="1800"/>
            </a:lvl6pPr>
            <a:lvl7pPr>
              <a:defRPr sz="1800"/>
            </a:lvl7pPr>
            <a:lvl8pPr>
              <a:defRPr sz="1800"/>
            </a:lvl8pPr>
            <a:lvl9pPr>
              <a:defRPr sz="1800"/>
            </a:lvl9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p:txBody>
      </p:sp>
      <p:sp>
        <p:nvSpPr>
          <p:cNvPr id="51" name="Bild 3"/>
          <p:cNvSpPr>
            <a:spLocks noGrp="1"/>
          </p:cNvSpPr>
          <p:nvPr>
            <p:ph type="pic" sz="quarter" idx="20"/>
          </p:nvPr>
        </p:nvSpPr>
        <p:spPr bwMode="gray">
          <a:xfrm>
            <a:off x="540000" y="3877200"/>
            <a:ext cx="2664000" cy="1933200"/>
          </a:xfrm>
          <a:solidFill>
            <a:schemeClr val="bg1">
              <a:lumMod val="85000"/>
            </a:schemeClr>
          </a:solidFill>
        </p:spPr>
        <p:txBody>
          <a:bodyPr lIns="144000" tIns="144000" rIns="144000" bIns="144000"/>
          <a:lstStyle>
            <a:lvl1pPr marL="0" indent="0">
              <a:buNone/>
              <a:defRPr/>
            </a:lvl1pPr>
          </a:lstStyle>
          <a:p>
            <a:r>
              <a:rPr lang="de-DE" noProof="0" dirty="0"/>
              <a:t>Bild</a:t>
            </a:r>
          </a:p>
        </p:txBody>
      </p:sp>
      <p:sp>
        <p:nvSpPr>
          <p:cNvPr id="16" name="Inhalt 3"/>
          <p:cNvSpPr>
            <a:spLocks noGrp="1"/>
          </p:cNvSpPr>
          <p:nvPr>
            <p:ph sz="half" idx="27"/>
          </p:nvPr>
        </p:nvSpPr>
        <p:spPr bwMode="gray">
          <a:xfrm>
            <a:off x="3204000" y="3877200"/>
            <a:ext cx="2674800" cy="1933200"/>
          </a:xfrm>
          <a:solidFill>
            <a:schemeClr val="bg1">
              <a:lumMod val="95000"/>
            </a:schemeClr>
          </a:solidFill>
        </p:spPr>
        <p:txBody>
          <a:bodyPr lIns="252000" tIns="252000" rIns="252000" bIns="252000"/>
          <a:lstStyle>
            <a:lvl1pPr>
              <a:defRPr sz="1600"/>
            </a:lvl1pPr>
            <a:lvl2pPr>
              <a:defRPr sz="1400"/>
            </a:lvl2pPr>
            <a:lvl3pPr>
              <a:defRPr sz="1200"/>
            </a:lvl3pPr>
            <a:lvl4pPr>
              <a:defRPr sz="1100"/>
            </a:lvl4pPr>
            <a:lvl5pPr>
              <a:defRPr sz="1100"/>
            </a:lvl5pPr>
            <a:lvl6pPr>
              <a:defRPr sz="1800"/>
            </a:lvl6pPr>
            <a:lvl7pPr>
              <a:defRPr sz="1800"/>
            </a:lvl7pPr>
            <a:lvl8pPr>
              <a:defRPr sz="1800"/>
            </a:lvl8pPr>
            <a:lvl9pPr>
              <a:defRPr sz="1800"/>
            </a:lvl9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p:txBody>
      </p:sp>
      <p:sp>
        <p:nvSpPr>
          <p:cNvPr id="60" name="Bild 4"/>
          <p:cNvSpPr>
            <a:spLocks noGrp="1"/>
          </p:cNvSpPr>
          <p:nvPr>
            <p:ph type="pic" sz="quarter" idx="24" hasCustomPrompt="1"/>
          </p:nvPr>
        </p:nvSpPr>
        <p:spPr bwMode="gray">
          <a:xfrm>
            <a:off x="6310800" y="3877200"/>
            <a:ext cx="2664000" cy="1933200"/>
          </a:xfrm>
          <a:solidFill>
            <a:schemeClr val="bg1">
              <a:lumMod val="85000"/>
            </a:schemeClr>
          </a:solidFill>
        </p:spPr>
        <p:txBody>
          <a:bodyPr lIns="144000" tIns="144000" rIns="144000" bIns="144000"/>
          <a:lstStyle>
            <a:lvl1pPr marL="0" indent="0">
              <a:buNone/>
              <a:defRPr/>
            </a:lvl1pPr>
          </a:lstStyle>
          <a:p>
            <a:r>
              <a:rPr lang="de-DE" noProof="0"/>
              <a:t>Bild</a:t>
            </a:r>
            <a:endParaRPr lang="de-DE" noProof="0" dirty="0"/>
          </a:p>
        </p:txBody>
      </p:sp>
      <p:sp>
        <p:nvSpPr>
          <p:cNvPr id="18" name="Inhalt 4"/>
          <p:cNvSpPr>
            <a:spLocks noGrp="1"/>
          </p:cNvSpPr>
          <p:nvPr>
            <p:ph sz="half" idx="29"/>
          </p:nvPr>
        </p:nvSpPr>
        <p:spPr bwMode="gray">
          <a:xfrm>
            <a:off x="8974800" y="3877200"/>
            <a:ext cx="2674800" cy="1933200"/>
          </a:xfrm>
          <a:solidFill>
            <a:schemeClr val="bg1">
              <a:lumMod val="95000"/>
            </a:schemeClr>
          </a:solidFill>
        </p:spPr>
        <p:txBody>
          <a:bodyPr lIns="252000" tIns="252000" rIns="252000" bIns="252000"/>
          <a:lstStyle>
            <a:lvl1pPr>
              <a:defRPr sz="1600"/>
            </a:lvl1pPr>
            <a:lvl2pPr>
              <a:defRPr sz="1400"/>
            </a:lvl2pPr>
            <a:lvl3pPr>
              <a:defRPr sz="1200"/>
            </a:lvl3pPr>
            <a:lvl4pPr>
              <a:defRPr sz="1100"/>
            </a:lvl4pPr>
            <a:lvl5pPr>
              <a:defRPr sz="1100"/>
            </a:lvl5pPr>
            <a:lvl6pPr>
              <a:defRPr sz="1800"/>
            </a:lvl6pPr>
            <a:lvl7pPr>
              <a:defRPr sz="1800"/>
            </a:lvl7pPr>
            <a:lvl8pPr>
              <a:defRPr sz="1800"/>
            </a:lvl8pPr>
            <a:lvl9pPr>
              <a:defRPr sz="1800"/>
            </a:lvl9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p:txBody>
      </p:sp>
      <p:sp>
        <p:nvSpPr>
          <p:cNvPr id="5" name="Datum"/>
          <p:cNvSpPr>
            <a:spLocks noGrp="1"/>
          </p:cNvSpPr>
          <p:nvPr>
            <p:ph type="dt" sz="half" idx="10"/>
          </p:nvPr>
        </p:nvSpPr>
        <p:spPr bwMode="gray"/>
        <p:txBody>
          <a:bodyPr/>
          <a:lstStyle/>
          <a:p>
            <a:fld id="{3FD0192B-0532-4A72-B05D-F68BA87B1A18}" type="datetime1">
              <a:rPr lang="de-DE" noProof="0" smtClean="0"/>
              <a:t>17.03.2026</a:t>
            </a:fld>
            <a:endParaRPr lang="de-DE" noProof="0" dirty="0"/>
          </a:p>
        </p:txBody>
      </p:sp>
      <p:sp>
        <p:nvSpPr>
          <p:cNvPr id="6" name="Fußzeile"/>
          <p:cNvSpPr>
            <a:spLocks noGrp="1"/>
          </p:cNvSpPr>
          <p:nvPr>
            <p:ph type="ftr" sz="quarter" idx="11"/>
          </p:nvPr>
        </p:nvSpPr>
        <p:spPr bwMode="gray"/>
        <p:txBody>
          <a:bodyPr/>
          <a:lstStyle/>
          <a:p>
            <a:r>
              <a:rPr lang="de-DE" noProof="0" dirty="0"/>
              <a:t>Bieterkonzept</a:t>
            </a:r>
          </a:p>
        </p:txBody>
      </p:sp>
      <p:sp>
        <p:nvSpPr>
          <p:cNvPr id="7" name="Foliennummer"/>
          <p:cNvSpPr>
            <a:spLocks noGrp="1"/>
          </p:cNvSpPr>
          <p:nvPr>
            <p:ph type="sldNum" sz="quarter" idx="12"/>
          </p:nvPr>
        </p:nvSpPr>
        <p:spPr bwMode="gray"/>
        <p:txBody>
          <a:bodyPr/>
          <a:lstStyle/>
          <a:p>
            <a:fld id="{02CEFE82-39F2-4F47-8A0C-D5AB3496FA5C}" type="slidenum">
              <a:rPr lang="de-DE" noProof="0" smtClean="0"/>
              <a:t>‹Nr.›</a:t>
            </a:fld>
            <a:endParaRPr lang="de-DE" noProof="0" dirty="0"/>
          </a:p>
        </p:txBody>
      </p:sp>
    </p:spTree>
    <p:extLst>
      <p:ext uri="{BB962C8B-B14F-4D97-AF65-F5344CB8AC3E}">
        <p14:creationId xmlns:p14="http://schemas.microsoft.com/office/powerpoint/2010/main" val="639523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5_TEXT &amp; IMAGE">
    <p:spTree>
      <p:nvGrpSpPr>
        <p:cNvPr id="1" name=""/>
        <p:cNvGrpSpPr/>
        <p:nvPr/>
      </p:nvGrpSpPr>
      <p:grpSpPr>
        <a:xfrm>
          <a:off x="0" y="0"/>
          <a:ext cx="0" cy="0"/>
          <a:chOff x="0" y="0"/>
          <a:chExt cx="0" cy="0"/>
        </a:xfrm>
      </p:grpSpPr>
      <p:sp>
        <p:nvSpPr>
          <p:cNvPr id="2" name="Titel"/>
          <p:cNvSpPr>
            <a:spLocks noGrp="1"/>
          </p:cNvSpPr>
          <p:nvPr>
            <p:ph type="title"/>
          </p:nvPr>
        </p:nvSpPr>
        <p:spPr bwMode="gray"/>
        <p:txBody>
          <a:bodyPr/>
          <a:lstStyle/>
          <a:p>
            <a:r>
              <a:rPr lang="de-DE" noProof="0" dirty="0"/>
              <a:t>Titelmasterformat durch Klicken bearbeiten</a:t>
            </a:r>
          </a:p>
        </p:txBody>
      </p:sp>
      <p:sp>
        <p:nvSpPr>
          <p:cNvPr id="8" name="Untertitel"/>
          <p:cNvSpPr>
            <a:spLocks noGrp="1"/>
          </p:cNvSpPr>
          <p:nvPr>
            <p:ph type="body" sz="quarter" idx="13" hasCustomPrompt="1"/>
          </p:nvPr>
        </p:nvSpPr>
        <p:spPr bwMode="gray">
          <a:xfrm>
            <a:off x="540000" y="972000"/>
            <a:ext cx="11109600" cy="540000"/>
          </a:xfrm>
        </p:spPr>
        <p:txBody>
          <a:bodyPr/>
          <a:lstStyle>
            <a:lvl1pPr marL="0" indent="0">
              <a:buNone/>
              <a:defRPr baseline="0">
                <a:solidFill>
                  <a:schemeClr val="bg1">
                    <a:lumMod val="50000"/>
                  </a:schemeClr>
                </a:solidFill>
              </a:defRPr>
            </a:lvl1pPr>
          </a:lstStyle>
          <a:p>
            <a:r>
              <a:rPr lang="de-DE" noProof="0" dirty="0"/>
              <a:t>Geben Sie Ihren Untertitel ein</a:t>
            </a:r>
          </a:p>
        </p:txBody>
      </p:sp>
      <p:sp>
        <p:nvSpPr>
          <p:cNvPr id="3" name="Inhalt"/>
          <p:cNvSpPr>
            <a:spLocks noGrp="1"/>
          </p:cNvSpPr>
          <p:nvPr>
            <p:ph sz="half" idx="1"/>
          </p:nvPr>
        </p:nvSpPr>
        <p:spPr bwMode="gray">
          <a:xfrm>
            <a:off x="540000" y="1512000"/>
            <a:ext cx="5338800" cy="4298400"/>
          </a:xfrm>
        </p:spPr>
        <p:txBody>
          <a:bodyPr/>
          <a:lstStyle>
            <a:lvl1pPr>
              <a:defRPr sz="22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p:txBody>
      </p:sp>
      <p:sp>
        <p:nvSpPr>
          <p:cNvPr id="12" name="Bild"/>
          <p:cNvSpPr>
            <a:spLocks noGrp="1"/>
          </p:cNvSpPr>
          <p:nvPr>
            <p:ph type="pic" sz="quarter" idx="14"/>
          </p:nvPr>
        </p:nvSpPr>
        <p:spPr bwMode="gray">
          <a:xfrm>
            <a:off x="6310800" y="1512000"/>
            <a:ext cx="5879613" cy="4298400"/>
          </a:xfrm>
          <a:solidFill>
            <a:schemeClr val="bg1">
              <a:lumMod val="85000"/>
            </a:schemeClr>
          </a:solidFill>
        </p:spPr>
        <p:txBody>
          <a:bodyPr lIns="144000" tIns="144000" rIns="144000" bIns="144000"/>
          <a:lstStyle>
            <a:lvl1pPr marL="0" indent="0">
              <a:buNone/>
              <a:defRPr/>
            </a:lvl1pPr>
          </a:lstStyle>
          <a:p>
            <a:r>
              <a:rPr lang="de-DE" noProof="0" dirty="0"/>
              <a:t>Bild</a:t>
            </a:r>
          </a:p>
        </p:txBody>
      </p:sp>
      <p:sp>
        <p:nvSpPr>
          <p:cNvPr id="5" name="Datum"/>
          <p:cNvSpPr>
            <a:spLocks noGrp="1"/>
          </p:cNvSpPr>
          <p:nvPr>
            <p:ph type="dt" sz="half" idx="10"/>
          </p:nvPr>
        </p:nvSpPr>
        <p:spPr bwMode="gray"/>
        <p:txBody>
          <a:bodyPr/>
          <a:lstStyle/>
          <a:p>
            <a:fld id="{A3EACACE-CD9F-4CC9-8DA3-27DDCE31F901}" type="datetime1">
              <a:rPr lang="de-DE" noProof="0" smtClean="0"/>
              <a:t>17.03.2026</a:t>
            </a:fld>
            <a:endParaRPr lang="de-DE" noProof="0" dirty="0"/>
          </a:p>
        </p:txBody>
      </p:sp>
      <p:sp>
        <p:nvSpPr>
          <p:cNvPr id="6" name="Fußzeile"/>
          <p:cNvSpPr>
            <a:spLocks noGrp="1"/>
          </p:cNvSpPr>
          <p:nvPr>
            <p:ph type="ftr" sz="quarter" idx="11"/>
          </p:nvPr>
        </p:nvSpPr>
        <p:spPr bwMode="gray"/>
        <p:txBody>
          <a:bodyPr/>
          <a:lstStyle/>
          <a:p>
            <a:r>
              <a:rPr lang="de-DE" noProof="0" dirty="0"/>
              <a:t>Bieterkonzept</a:t>
            </a:r>
          </a:p>
        </p:txBody>
      </p:sp>
      <p:sp>
        <p:nvSpPr>
          <p:cNvPr id="7" name="Foliennummer"/>
          <p:cNvSpPr>
            <a:spLocks noGrp="1"/>
          </p:cNvSpPr>
          <p:nvPr>
            <p:ph type="sldNum" sz="quarter" idx="12"/>
          </p:nvPr>
        </p:nvSpPr>
        <p:spPr bwMode="gray"/>
        <p:txBody>
          <a:bodyPr/>
          <a:lstStyle/>
          <a:p>
            <a:fld id="{02CEFE82-39F2-4F47-8A0C-D5AB3496FA5C}" type="slidenum">
              <a:rPr lang="de-DE" noProof="0" smtClean="0"/>
              <a:t>‹Nr.›</a:t>
            </a:fld>
            <a:endParaRPr lang="de-DE" noProof="0" dirty="0"/>
          </a:p>
        </p:txBody>
      </p:sp>
    </p:spTree>
    <p:extLst>
      <p:ext uri="{BB962C8B-B14F-4D97-AF65-F5344CB8AC3E}">
        <p14:creationId xmlns:p14="http://schemas.microsoft.com/office/powerpoint/2010/main" val="2880725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6_TEXT &amp; IMAGE">
    <p:spTree>
      <p:nvGrpSpPr>
        <p:cNvPr id="1" name=""/>
        <p:cNvGrpSpPr/>
        <p:nvPr/>
      </p:nvGrpSpPr>
      <p:grpSpPr>
        <a:xfrm>
          <a:off x="0" y="0"/>
          <a:ext cx="0" cy="0"/>
          <a:chOff x="0" y="0"/>
          <a:chExt cx="0" cy="0"/>
        </a:xfrm>
      </p:grpSpPr>
      <p:sp>
        <p:nvSpPr>
          <p:cNvPr id="2" name="Titel"/>
          <p:cNvSpPr>
            <a:spLocks noGrp="1"/>
          </p:cNvSpPr>
          <p:nvPr>
            <p:ph type="title" hasCustomPrompt="1"/>
          </p:nvPr>
        </p:nvSpPr>
        <p:spPr bwMode="gray">
          <a:xfrm>
            <a:off x="540000" y="432000"/>
            <a:ext cx="5338800" cy="1080000"/>
          </a:xfrm>
        </p:spPr>
        <p:txBody>
          <a:bodyPr/>
          <a:lstStyle>
            <a:lvl1pPr>
              <a:defRPr baseline="0"/>
            </a:lvl1pPr>
          </a:lstStyle>
          <a:p>
            <a:r>
              <a:rPr lang="de-DE" noProof="0" dirty="0"/>
              <a:t>Titelformat bearbeiten</a:t>
            </a:r>
          </a:p>
        </p:txBody>
      </p:sp>
      <p:sp>
        <p:nvSpPr>
          <p:cNvPr id="8" name="Untertitel"/>
          <p:cNvSpPr>
            <a:spLocks noGrp="1"/>
          </p:cNvSpPr>
          <p:nvPr>
            <p:ph type="body" sz="quarter" idx="13" hasCustomPrompt="1"/>
          </p:nvPr>
        </p:nvSpPr>
        <p:spPr bwMode="gray">
          <a:xfrm>
            <a:off x="540000" y="972000"/>
            <a:ext cx="5338800" cy="540000"/>
          </a:xfrm>
        </p:spPr>
        <p:txBody>
          <a:bodyPr/>
          <a:lstStyle>
            <a:lvl1pPr marL="0" indent="0">
              <a:buNone/>
              <a:defRPr baseline="0">
                <a:solidFill>
                  <a:schemeClr val="bg1">
                    <a:lumMod val="50000"/>
                  </a:schemeClr>
                </a:solidFill>
              </a:defRPr>
            </a:lvl1pPr>
          </a:lstStyle>
          <a:p>
            <a:r>
              <a:rPr lang="de-DE" noProof="0" dirty="0"/>
              <a:t>Geben Sie Ihren Untertitel ein</a:t>
            </a:r>
          </a:p>
        </p:txBody>
      </p:sp>
      <p:sp>
        <p:nvSpPr>
          <p:cNvPr id="3" name="Inhalt"/>
          <p:cNvSpPr>
            <a:spLocks noGrp="1"/>
          </p:cNvSpPr>
          <p:nvPr>
            <p:ph sz="half" idx="1"/>
          </p:nvPr>
        </p:nvSpPr>
        <p:spPr bwMode="gray">
          <a:xfrm>
            <a:off x="540000" y="1512000"/>
            <a:ext cx="5338800" cy="4298400"/>
          </a:xfrm>
        </p:spPr>
        <p:txBody>
          <a:bodyPr/>
          <a:lstStyle>
            <a:lvl1pPr>
              <a:defRPr sz="22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p:txBody>
      </p:sp>
      <p:sp>
        <p:nvSpPr>
          <p:cNvPr id="12" name="Bild"/>
          <p:cNvSpPr>
            <a:spLocks noGrp="1"/>
          </p:cNvSpPr>
          <p:nvPr>
            <p:ph type="pic" sz="quarter" idx="14"/>
          </p:nvPr>
        </p:nvSpPr>
        <p:spPr bwMode="gray">
          <a:xfrm>
            <a:off x="6310800" y="0"/>
            <a:ext cx="5879613" cy="6858000"/>
          </a:xfrm>
          <a:solidFill>
            <a:schemeClr val="bg1">
              <a:lumMod val="85000"/>
            </a:schemeClr>
          </a:solidFill>
        </p:spPr>
        <p:txBody>
          <a:bodyPr lIns="144000" tIns="144000" rIns="144000" bIns="144000"/>
          <a:lstStyle>
            <a:lvl1pPr marL="0" indent="0">
              <a:buNone/>
              <a:defRPr/>
            </a:lvl1pPr>
          </a:lstStyle>
          <a:p>
            <a:r>
              <a:rPr lang="de-DE" noProof="0" dirty="0"/>
              <a:t>Bild</a:t>
            </a:r>
          </a:p>
        </p:txBody>
      </p:sp>
      <p:sp>
        <p:nvSpPr>
          <p:cNvPr id="7" name="Foliennummer"/>
          <p:cNvSpPr>
            <a:spLocks noGrp="1"/>
          </p:cNvSpPr>
          <p:nvPr>
            <p:ph type="sldNum" sz="quarter" idx="12"/>
          </p:nvPr>
        </p:nvSpPr>
        <p:spPr bwMode="gray"/>
        <p:txBody>
          <a:bodyPr/>
          <a:lstStyle/>
          <a:p>
            <a:fld id="{02CEFE82-39F2-4F47-8A0C-D5AB3496FA5C}" type="slidenum">
              <a:rPr lang="de-DE" noProof="0" smtClean="0"/>
              <a:t>‹Nr.›</a:t>
            </a:fld>
            <a:endParaRPr lang="de-DE" noProof="0" dirty="0"/>
          </a:p>
        </p:txBody>
      </p:sp>
    </p:spTree>
    <p:extLst>
      <p:ext uri="{BB962C8B-B14F-4D97-AF65-F5344CB8AC3E}">
        <p14:creationId xmlns:p14="http://schemas.microsoft.com/office/powerpoint/2010/main" val="537040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7_TEXT &amp; IMAGE">
    <p:spTree>
      <p:nvGrpSpPr>
        <p:cNvPr id="1" name=""/>
        <p:cNvGrpSpPr/>
        <p:nvPr/>
      </p:nvGrpSpPr>
      <p:grpSpPr>
        <a:xfrm>
          <a:off x="0" y="0"/>
          <a:ext cx="0" cy="0"/>
          <a:chOff x="0" y="0"/>
          <a:chExt cx="0" cy="0"/>
        </a:xfrm>
      </p:grpSpPr>
      <p:sp>
        <p:nvSpPr>
          <p:cNvPr id="2" name="Titel"/>
          <p:cNvSpPr>
            <a:spLocks noGrp="1"/>
          </p:cNvSpPr>
          <p:nvPr>
            <p:ph type="title" hasCustomPrompt="1"/>
          </p:nvPr>
        </p:nvSpPr>
        <p:spPr bwMode="gray">
          <a:xfrm>
            <a:off x="6310800" y="432000"/>
            <a:ext cx="5338800" cy="1080000"/>
          </a:xfrm>
        </p:spPr>
        <p:txBody>
          <a:bodyPr/>
          <a:lstStyle/>
          <a:p>
            <a:r>
              <a:rPr lang="de-DE" noProof="0" dirty="0"/>
              <a:t>Titelformat bearbeiten</a:t>
            </a:r>
          </a:p>
        </p:txBody>
      </p:sp>
      <p:sp>
        <p:nvSpPr>
          <p:cNvPr id="8" name="Untertitel"/>
          <p:cNvSpPr>
            <a:spLocks noGrp="1"/>
          </p:cNvSpPr>
          <p:nvPr>
            <p:ph type="body" sz="quarter" idx="13" hasCustomPrompt="1"/>
          </p:nvPr>
        </p:nvSpPr>
        <p:spPr bwMode="gray">
          <a:xfrm>
            <a:off x="6310800" y="972000"/>
            <a:ext cx="5338800" cy="540000"/>
          </a:xfrm>
        </p:spPr>
        <p:txBody>
          <a:bodyPr/>
          <a:lstStyle>
            <a:lvl1pPr marL="0" indent="0">
              <a:buNone/>
              <a:defRPr baseline="0">
                <a:solidFill>
                  <a:schemeClr val="bg1">
                    <a:lumMod val="50000"/>
                  </a:schemeClr>
                </a:solidFill>
              </a:defRPr>
            </a:lvl1pPr>
          </a:lstStyle>
          <a:p>
            <a:r>
              <a:rPr lang="de-DE" noProof="0" dirty="0"/>
              <a:t>Geben Sie Ihren Untertitel ein</a:t>
            </a:r>
          </a:p>
        </p:txBody>
      </p:sp>
      <p:sp>
        <p:nvSpPr>
          <p:cNvPr id="9" name="Bild"/>
          <p:cNvSpPr>
            <a:spLocks noGrp="1"/>
          </p:cNvSpPr>
          <p:nvPr>
            <p:ph type="pic" sz="quarter" idx="14"/>
          </p:nvPr>
        </p:nvSpPr>
        <p:spPr bwMode="gray">
          <a:xfrm>
            <a:off x="0" y="0"/>
            <a:ext cx="5878800" cy="6858000"/>
          </a:xfrm>
          <a:solidFill>
            <a:schemeClr val="bg1">
              <a:lumMod val="85000"/>
            </a:schemeClr>
          </a:solidFill>
        </p:spPr>
        <p:txBody>
          <a:bodyPr lIns="144000" tIns="144000" rIns="144000" bIns="144000"/>
          <a:lstStyle>
            <a:lvl1pPr marL="0" indent="0">
              <a:buNone/>
              <a:defRPr/>
            </a:lvl1pPr>
          </a:lstStyle>
          <a:p>
            <a:r>
              <a:rPr lang="de-DE" noProof="0" dirty="0"/>
              <a:t>Bild</a:t>
            </a:r>
          </a:p>
        </p:txBody>
      </p:sp>
      <p:sp>
        <p:nvSpPr>
          <p:cNvPr id="4" name="Inhalt"/>
          <p:cNvSpPr>
            <a:spLocks noGrp="1"/>
          </p:cNvSpPr>
          <p:nvPr>
            <p:ph sz="half" idx="2"/>
          </p:nvPr>
        </p:nvSpPr>
        <p:spPr bwMode="gray">
          <a:xfrm>
            <a:off x="6310800" y="1512000"/>
            <a:ext cx="5338800" cy="4298400"/>
          </a:xfrm>
        </p:spPr>
        <p:txBody>
          <a:bodyPr/>
          <a:lstStyle>
            <a:lvl1pPr>
              <a:defRPr sz="22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p:txBody>
      </p:sp>
      <p:sp>
        <p:nvSpPr>
          <p:cNvPr id="5" name="Datum"/>
          <p:cNvSpPr>
            <a:spLocks noGrp="1"/>
          </p:cNvSpPr>
          <p:nvPr>
            <p:ph type="dt" sz="half" idx="10"/>
          </p:nvPr>
        </p:nvSpPr>
        <p:spPr bwMode="gray"/>
        <p:txBody>
          <a:bodyPr/>
          <a:lstStyle/>
          <a:p>
            <a:fld id="{29A186F2-DB4A-4E77-963B-25073F550D8F}" type="datetime1">
              <a:rPr lang="de-DE" noProof="0" smtClean="0"/>
              <a:t>17.03.2026</a:t>
            </a:fld>
            <a:endParaRPr lang="de-DE" noProof="0" dirty="0"/>
          </a:p>
        </p:txBody>
      </p:sp>
    </p:spTree>
    <p:extLst>
      <p:ext uri="{BB962C8B-B14F-4D97-AF65-F5344CB8AC3E}">
        <p14:creationId xmlns:p14="http://schemas.microsoft.com/office/powerpoint/2010/main" val="1739038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LEFT">
    <p:spTree>
      <p:nvGrpSpPr>
        <p:cNvPr id="1" name=""/>
        <p:cNvGrpSpPr/>
        <p:nvPr/>
      </p:nvGrpSpPr>
      <p:grpSpPr>
        <a:xfrm>
          <a:off x="0" y="0"/>
          <a:ext cx="0" cy="0"/>
          <a:chOff x="0" y="0"/>
          <a:chExt cx="0" cy="0"/>
        </a:xfrm>
      </p:grpSpPr>
      <p:sp>
        <p:nvSpPr>
          <p:cNvPr id="9" name="Bild"/>
          <p:cNvSpPr>
            <a:spLocks noGrp="1"/>
          </p:cNvSpPr>
          <p:nvPr>
            <p:ph type="pic" sz="quarter" idx="14"/>
          </p:nvPr>
        </p:nvSpPr>
        <p:spPr bwMode="gray">
          <a:xfrm>
            <a:off x="0" y="0"/>
            <a:ext cx="12190413" cy="5817600"/>
          </a:xfrm>
          <a:solidFill>
            <a:schemeClr val="bg1">
              <a:lumMod val="85000"/>
            </a:schemeClr>
          </a:solidFill>
        </p:spPr>
        <p:txBody>
          <a:bodyPr lIns="144000" tIns="144000" rIns="144000" bIns="144000"/>
          <a:lstStyle>
            <a:lvl1pPr marL="0" indent="0">
              <a:buNone/>
              <a:defRPr/>
            </a:lvl1pPr>
          </a:lstStyle>
          <a:p>
            <a:r>
              <a:rPr lang="de-DE" noProof="0" dirty="0"/>
              <a:t>Bild</a:t>
            </a:r>
          </a:p>
        </p:txBody>
      </p:sp>
      <p:sp>
        <p:nvSpPr>
          <p:cNvPr id="7" name="Leiste"/>
          <p:cNvSpPr/>
          <p:nvPr userDrawn="1"/>
        </p:nvSpPr>
        <p:spPr bwMode="ltGray">
          <a:xfrm>
            <a:off x="0" y="5816600"/>
            <a:ext cx="12190413" cy="1044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de-DE" noProof="0" dirty="0"/>
          </a:p>
        </p:txBody>
      </p:sp>
      <p:sp>
        <p:nvSpPr>
          <p:cNvPr id="2" name="Titel"/>
          <p:cNvSpPr>
            <a:spLocks noGrp="1"/>
          </p:cNvSpPr>
          <p:nvPr>
            <p:ph type="ctrTitle"/>
          </p:nvPr>
        </p:nvSpPr>
        <p:spPr bwMode="gray">
          <a:xfrm>
            <a:off x="1055206" y="0"/>
            <a:ext cx="10080000" cy="3744000"/>
          </a:xfrm>
        </p:spPr>
        <p:txBody>
          <a:bodyPr anchor="b"/>
          <a:lstStyle>
            <a:lvl1pPr>
              <a:lnSpc>
                <a:spcPct val="80000"/>
              </a:lnSpc>
              <a:spcBef>
                <a:spcPts val="0"/>
              </a:spcBef>
              <a:spcAft>
                <a:spcPts val="1000"/>
              </a:spcAft>
              <a:defRPr sz="8800">
                <a:solidFill>
                  <a:srgbClr val="FFFFFF"/>
                </a:solidFill>
                <a:latin typeface="Bebas Neue" panose="020B0506020202020201" pitchFamily="34" charset="0"/>
              </a:defRPr>
            </a:lvl1pPr>
          </a:lstStyle>
          <a:p>
            <a:r>
              <a:rPr lang="de-DE" noProof="0" dirty="0"/>
              <a:t>Titelmasterformat durch Klicken bearbeiten</a:t>
            </a:r>
          </a:p>
        </p:txBody>
      </p:sp>
      <p:sp>
        <p:nvSpPr>
          <p:cNvPr id="3" name="Untertitel"/>
          <p:cNvSpPr>
            <a:spLocks noGrp="1"/>
          </p:cNvSpPr>
          <p:nvPr>
            <p:ph type="subTitle" idx="1" hasCustomPrompt="1"/>
          </p:nvPr>
        </p:nvSpPr>
        <p:spPr bwMode="gray">
          <a:xfrm>
            <a:off x="1055206" y="3744000"/>
            <a:ext cx="10080000" cy="2070000"/>
          </a:xfrm>
        </p:spPr>
        <p:txBody>
          <a:bodyPr/>
          <a:lstStyle>
            <a:lvl1pPr marL="0" indent="0" algn="l">
              <a:buNone/>
              <a:defRPr sz="4400">
                <a:solidFill>
                  <a:schemeClr val="bg1">
                    <a:lumMod val="6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de-DE" noProof="0" dirty="0"/>
              <a:t>Textmasterformat bearbeiten</a:t>
            </a:r>
          </a:p>
        </p:txBody>
      </p:sp>
    </p:spTree>
    <p:extLst>
      <p:ext uri="{BB962C8B-B14F-4D97-AF65-F5344CB8AC3E}">
        <p14:creationId xmlns:p14="http://schemas.microsoft.com/office/powerpoint/2010/main" val="3252831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8_TEXT &amp; IMAGE">
    <p:spTree>
      <p:nvGrpSpPr>
        <p:cNvPr id="1" name=""/>
        <p:cNvGrpSpPr/>
        <p:nvPr/>
      </p:nvGrpSpPr>
      <p:grpSpPr>
        <a:xfrm>
          <a:off x="0" y="0"/>
          <a:ext cx="0" cy="0"/>
          <a:chOff x="0" y="0"/>
          <a:chExt cx="0" cy="0"/>
        </a:xfrm>
      </p:grpSpPr>
      <p:sp>
        <p:nvSpPr>
          <p:cNvPr id="2" name="Titel"/>
          <p:cNvSpPr>
            <a:spLocks noGrp="1"/>
          </p:cNvSpPr>
          <p:nvPr>
            <p:ph type="title" hasCustomPrompt="1"/>
          </p:nvPr>
        </p:nvSpPr>
        <p:spPr bwMode="gray">
          <a:xfrm>
            <a:off x="540000" y="432000"/>
            <a:ext cx="7264800" cy="1080000"/>
          </a:xfrm>
        </p:spPr>
        <p:txBody>
          <a:bodyPr/>
          <a:lstStyle/>
          <a:p>
            <a:r>
              <a:rPr lang="de-DE" noProof="0" dirty="0"/>
              <a:t>Titelmasterformat bearbeiten</a:t>
            </a:r>
          </a:p>
        </p:txBody>
      </p:sp>
      <p:sp>
        <p:nvSpPr>
          <p:cNvPr id="8" name="Untertitel"/>
          <p:cNvSpPr>
            <a:spLocks noGrp="1"/>
          </p:cNvSpPr>
          <p:nvPr>
            <p:ph type="body" sz="quarter" idx="13" hasCustomPrompt="1"/>
          </p:nvPr>
        </p:nvSpPr>
        <p:spPr bwMode="gray">
          <a:xfrm>
            <a:off x="540000" y="972000"/>
            <a:ext cx="7264800" cy="540000"/>
          </a:xfrm>
        </p:spPr>
        <p:txBody>
          <a:bodyPr/>
          <a:lstStyle>
            <a:lvl1pPr marL="0" indent="0">
              <a:buNone/>
              <a:defRPr baseline="0">
                <a:solidFill>
                  <a:schemeClr val="bg1">
                    <a:lumMod val="50000"/>
                  </a:schemeClr>
                </a:solidFill>
              </a:defRPr>
            </a:lvl1pPr>
          </a:lstStyle>
          <a:p>
            <a:r>
              <a:rPr lang="de-DE" noProof="0" dirty="0"/>
              <a:t>Geben Sie Ihren Untertitel ein</a:t>
            </a:r>
          </a:p>
        </p:txBody>
      </p:sp>
      <p:sp>
        <p:nvSpPr>
          <p:cNvPr id="3" name="Inhalt"/>
          <p:cNvSpPr>
            <a:spLocks noGrp="1"/>
          </p:cNvSpPr>
          <p:nvPr>
            <p:ph sz="half" idx="1"/>
          </p:nvPr>
        </p:nvSpPr>
        <p:spPr bwMode="gray">
          <a:xfrm>
            <a:off x="540000" y="1512000"/>
            <a:ext cx="7264800" cy="4298400"/>
          </a:xfrm>
        </p:spPr>
        <p:txBody>
          <a:bodyPr/>
          <a:lstStyle>
            <a:lvl1pPr>
              <a:defRPr sz="22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p:txBody>
      </p:sp>
      <p:sp>
        <p:nvSpPr>
          <p:cNvPr id="11" name="Bild"/>
          <p:cNvSpPr>
            <a:spLocks noGrp="1"/>
          </p:cNvSpPr>
          <p:nvPr>
            <p:ph type="pic" sz="quarter" idx="14"/>
          </p:nvPr>
        </p:nvSpPr>
        <p:spPr bwMode="gray">
          <a:xfrm>
            <a:off x="8233200" y="0"/>
            <a:ext cx="3957213" cy="6858000"/>
          </a:xfrm>
          <a:solidFill>
            <a:schemeClr val="bg1">
              <a:lumMod val="85000"/>
            </a:schemeClr>
          </a:solidFill>
        </p:spPr>
        <p:txBody>
          <a:bodyPr lIns="144000" tIns="144000" rIns="144000" bIns="144000"/>
          <a:lstStyle>
            <a:lvl1pPr marL="0" indent="0">
              <a:buNone/>
              <a:defRPr>
                <a:solidFill>
                  <a:schemeClr val="tx1"/>
                </a:solidFill>
              </a:defRPr>
            </a:lvl1pPr>
          </a:lstStyle>
          <a:p>
            <a:r>
              <a:rPr lang="de-DE" noProof="0" dirty="0"/>
              <a:t>Bild</a:t>
            </a:r>
          </a:p>
        </p:txBody>
      </p:sp>
      <p:sp>
        <p:nvSpPr>
          <p:cNvPr id="6" name="Fußzeile"/>
          <p:cNvSpPr>
            <a:spLocks noGrp="1"/>
          </p:cNvSpPr>
          <p:nvPr>
            <p:ph type="ftr" sz="quarter" idx="11"/>
          </p:nvPr>
        </p:nvSpPr>
        <p:spPr bwMode="gray"/>
        <p:txBody>
          <a:bodyPr/>
          <a:lstStyle/>
          <a:p>
            <a:r>
              <a:rPr lang="de-DE" noProof="0" dirty="0"/>
              <a:t>Bieterkonzept</a:t>
            </a:r>
          </a:p>
        </p:txBody>
      </p:sp>
      <p:sp>
        <p:nvSpPr>
          <p:cNvPr id="7" name="Foliennummer"/>
          <p:cNvSpPr>
            <a:spLocks noGrp="1"/>
          </p:cNvSpPr>
          <p:nvPr>
            <p:ph type="sldNum" sz="quarter" idx="12"/>
          </p:nvPr>
        </p:nvSpPr>
        <p:spPr bwMode="gray"/>
        <p:txBody>
          <a:bodyPr/>
          <a:lstStyle/>
          <a:p>
            <a:fld id="{02CEFE82-39F2-4F47-8A0C-D5AB3496FA5C}" type="slidenum">
              <a:rPr lang="de-DE" noProof="0" smtClean="0"/>
              <a:t>‹Nr.›</a:t>
            </a:fld>
            <a:endParaRPr lang="de-DE" noProof="0" dirty="0"/>
          </a:p>
        </p:txBody>
      </p:sp>
    </p:spTree>
    <p:extLst>
      <p:ext uri="{BB962C8B-B14F-4D97-AF65-F5344CB8AC3E}">
        <p14:creationId xmlns:p14="http://schemas.microsoft.com/office/powerpoint/2010/main" val="1682017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9_TEXT &amp; IMAGE">
    <p:spTree>
      <p:nvGrpSpPr>
        <p:cNvPr id="1" name=""/>
        <p:cNvGrpSpPr/>
        <p:nvPr/>
      </p:nvGrpSpPr>
      <p:grpSpPr>
        <a:xfrm>
          <a:off x="0" y="0"/>
          <a:ext cx="0" cy="0"/>
          <a:chOff x="0" y="0"/>
          <a:chExt cx="0" cy="0"/>
        </a:xfrm>
      </p:grpSpPr>
      <p:sp>
        <p:nvSpPr>
          <p:cNvPr id="2" name="Titel"/>
          <p:cNvSpPr>
            <a:spLocks noGrp="1"/>
          </p:cNvSpPr>
          <p:nvPr>
            <p:ph type="title" hasCustomPrompt="1"/>
          </p:nvPr>
        </p:nvSpPr>
        <p:spPr bwMode="gray">
          <a:xfrm>
            <a:off x="540000" y="432000"/>
            <a:ext cx="7264800" cy="1080000"/>
          </a:xfrm>
        </p:spPr>
        <p:txBody>
          <a:bodyPr/>
          <a:lstStyle/>
          <a:p>
            <a:r>
              <a:rPr lang="de-DE" noProof="0" dirty="0"/>
              <a:t>Titelmasterformat bearbeiten</a:t>
            </a:r>
          </a:p>
        </p:txBody>
      </p:sp>
      <p:sp>
        <p:nvSpPr>
          <p:cNvPr id="8" name="Untertitel"/>
          <p:cNvSpPr>
            <a:spLocks noGrp="1"/>
          </p:cNvSpPr>
          <p:nvPr>
            <p:ph type="body" sz="quarter" idx="13" hasCustomPrompt="1"/>
          </p:nvPr>
        </p:nvSpPr>
        <p:spPr bwMode="gray">
          <a:xfrm>
            <a:off x="540000" y="972000"/>
            <a:ext cx="7264800" cy="540000"/>
          </a:xfrm>
        </p:spPr>
        <p:txBody>
          <a:bodyPr/>
          <a:lstStyle>
            <a:lvl1pPr marL="0" indent="0">
              <a:buNone/>
              <a:defRPr baseline="0">
                <a:solidFill>
                  <a:srgbClr val="7F7F7F"/>
                </a:solidFill>
              </a:defRPr>
            </a:lvl1pPr>
          </a:lstStyle>
          <a:p>
            <a:r>
              <a:rPr lang="de-DE" noProof="0" dirty="0"/>
              <a:t>Geben Sie Ihren Untertitel ein</a:t>
            </a:r>
          </a:p>
        </p:txBody>
      </p:sp>
      <p:sp>
        <p:nvSpPr>
          <p:cNvPr id="3" name="Inhalt 1"/>
          <p:cNvSpPr>
            <a:spLocks noGrp="1"/>
          </p:cNvSpPr>
          <p:nvPr>
            <p:ph sz="half" idx="1"/>
          </p:nvPr>
        </p:nvSpPr>
        <p:spPr bwMode="gray">
          <a:xfrm>
            <a:off x="540000" y="1512000"/>
            <a:ext cx="3416400" cy="4298400"/>
          </a:xfrm>
        </p:spPr>
        <p:txBody>
          <a:bodyPr/>
          <a:lstStyle>
            <a:lvl1pPr>
              <a:defRPr sz="22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p:txBody>
      </p:sp>
      <p:sp>
        <p:nvSpPr>
          <p:cNvPr id="37" name="Inhalt 2"/>
          <p:cNvSpPr>
            <a:spLocks noGrp="1"/>
          </p:cNvSpPr>
          <p:nvPr>
            <p:ph sz="half" idx="14"/>
          </p:nvPr>
        </p:nvSpPr>
        <p:spPr bwMode="gray">
          <a:xfrm>
            <a:off x="4388400" y="1512000"/>
            <a:ext cx="3416400" cy="4298400"/>
          </a:xfrm>
        </p:spPr>
        <p:txBody>
          <a:bodyPr/>
          <a:lstStyle>
            <a:lvl1pPr>
              <a:defRPr sz="22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p:txBody>
      </p:sp>
      <p:sp>
        <p:nvSpPr>
          <p:cNvPr id="11" name="Bild"/>
          <p:cNvSpPr>
            <a:spLocks noGrp="1"/>
          </p:cNvSpPr>
          <p:nvPr>
            <p:ph type="pic" sz="quarter" idx="15"/>
          </p:nvPr>
        </p:nvSpPr>
        <p:spPr bwMode="gray">
          <a:xfrm>
            <a:off x="8234013" y="0"/>
            <a:ext cx="3956400" cy="6858000"/>
          </a:xfrm>
          <a:solidFill>
            <a:schemeClr val="bg1">
              <a:lumMod val="85000"/>
            </a:schemeClr>
          </a:solidFill>
        </p:spPr>
        <p:txBody>
          <a:bodyPr lIns="144000" tIns="144000" rIns="144000" bIns="144000"/>
          <a:lstStyle>
            <a:lvl1pPr marL="0" indent="0">
              <a:buNone/>
              <a:defRPr>
                <a:solidFill>
                  <a:schemeClr val="tx1"/>
                </a:solidFill>
              </a:defRPr>
            </a:lvl1pPr>
          </a:lstStyle>
          <a:p>
            <a:r>
              <a:rPr lang="de-DE" noProof="0" dirty="0"/>
              <a:t>Bild</a:t>
            </a:r>
          </a:p>
        </p:txBody>
      </p:sp>
      <p:sp>
        <p:nvSpPr>
          <p:cNvPr id="6" name="Fußzeile"/>
          <p:cNvSpPr>
            <a:spLocks noGrp="1"/>
          </p:cNvSpPr>
          <p:nvPr>
            <p:ph type="ftr" sz="quarter" idx="11"/>
          </p:nvPr>
        </p:nvSpPr>
        <p:spPr bwMode="gray"/>
        <p:txBody>
          <a:bodyPr/>
          <a:lstStyle/>
          <a:p>
            <a:r>
              <a:rPr lang="de-DE" noProof="0" dirty="0"/>
              <a:t>Bieterkonzept</a:t>
            </a:r>
          </a:p>
        </p:txBody>
      </p:sp>
      <p:sp>
        <p:nvSpPr>
          <p:cNvPr id="7" name="Foliennummer"/>
          <p:cNvSpPr>
            <a:spLocks noGrp="1"/>
          </p:cNvSpPr>
          <p:nvPr>
            <p:ph type="sldNum" sz="quarter" idx="12"/>
          </p:nvPr>
        </p:nvSpPr>
        <p:spPr bwMode="gray"/>
        <p:txBody>
          <a:bodyPr/>
          <a:lstStyle/>
          <a:p>
            <a:fld id="{02CEFE82-39F2-4F47-8A0C-D5AB3496FA5C}" type="slidenum">
              <a:rPr lang="de-DE" noProof="0" smtClean="0"/>
              <a:t>‹Nr.›</a:t>
            </a:fld>
            <a:endParaRPr lang="de-DE" noProof="0" dirty="0"/>
          </a:p>
        </p:txBody>
      </p:sp>
    </p:spTree>
    <p:extLst>
      <p:ext uri="{BB962C8B-B14F-4D97-AF65-F5344CB8AC3E}">
        <p14:creationId xmlns:p14="http://schemas.microsoft.com/office/powerpoint/2010/main" val="3413537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1_TEXT &amp; IMAGE">
    <p:spTree>
      <p:nvGrpSpPr>
        <p:cNvPr id="1" name=""/>
        <p:cNvGrpSpPr/>
        <p:nvPr/>
      </p:nvGrpSpPr>
      <p:grpSpPr>
        <a:xfrm>
          <a:off x="0" y="0"/>
          <a:ext cx="0" cy="0"/>
          <a:chOff x="0" y="0"/>
          <a:chExt cx="0" cy="0"/>
        </a:xfrm>
      </p:grpSpPr>
      <p:sp>
        <p:nvSpPr>
          <p:cNvPr id="2" name="Titel"/>
          <p:cNvSpPr>
            <a:spLocks noGrp="1"/>
          </p:cNvSpPr>
          <p:nvPr>
            <p:ph type="title" hasCustomPrompt="1"/>
          </p:nvPr>
        </p:nvSpPr>
        <p:spPr bwMode="gray">
          <a:xfrm>
            <a:off x="540000" y="432000"/>
            <a:ext cx="7358400" cy="1080000"/>
          </a:xfrm>
        </p:spPr>
        <p:txBody>
          <a:bodyPr/>
          <a:lstStyle/>
          <a:p>
            <a:r>
              <a:rPr lang="de-DE" noProof="0" dirty="0"/>
              <a:t>Titelmasterformat bearbeiten</a:t>
            </a:r>
          </a:p>
        </p:txBody>
      </p:sp>
      <p:sp>
        <p:nvSpPr>
          <p:cNvPr id="8" name="Untertitel"/>
          <p:cNvSpPr>
            <a:spLocks noGrp="1"/>
          </p:cNvSpPr>
          <p:nvPr>
            <p:ph type="body" sz="quarter" idx="13" hasCustomPrompt="1"/>
          </p:nvPr>
        </p:nvSpPr>
        <p:spPr bwMode="gray">
          <a:xfrm>
            <a:off x="540000" y="972000"/>
            <a:ext cx="7358400" cy="540000"/>
          </a:xfrm>
        </p:spPr>
        <p:txBody>
          <a:bodyPr/>
          <a:lstStyle>
            <a:lvl1pPr marL="0" indent="0">
              <a:buNone/>
              <a:defRPr baseline="0">
                <a:solidFill>
                  <a:schemeClr val="bg1">
                    <a:lumMod val="50000"/>
                  </a:schemeClr>
                </a:solidFill>
              </a:defRPr>
            </a:lvl1pPr>
          </a:lstStyle>
          <a:p>
            <a:r>
              <a:rPr lang="de-DE" noProof="0" dirty="0"/>
              <a:t>Geben Sie Ihren Untertitel ein</a:t>
            </a:r>
          </a:p>
        </p:txBody>
      </p:sp>
      <p:sp>
        <p:nvSpPr>
          <p:cNvPr id="32" name="Inhalt 1"/>
          <p:cNvSpPr>
            <a:spLocks noGrp="1"/>
          </p:cNvSpPr>
          <p:nvPr>
            <p:ph sz="half" idx="29"/>
          </p:nvPr>
        </p:nvSpPr>
        <p:spPr bwMode="gray">
          <a:xfrm>
            <a:off x="540000" y="1511999"/>
            <a:ext cx="3607200" cy="1335600"/>
          </a:xfrm>
          <a:solidFill>
            <a:schemeClr val="bg1">
              <a:lumMod val="95000"/>
            </a:schemeClr>
          </a:solidFill>
        </p:spPr>
        <p:txBody>
          <a:bodyPr lIns="252000" tIns="252000" rIns="252000" bIns="252000"/>
          <a:lstStyle>
            <a:lvl1pPr>
              <a:defRPr sz="1600"/>
            </a:lvl1pPr>
            <a:lvl2pPr marL="720000" marR="0" indent="-270000" algn="l" defTabSz="914400" rtl="0" eaLnBrk="1" fontAlgn="auto" latinLnBrk="0" hangingPunct="1">
              <a:lnSpc>
                <a:spcPct val="90000"/>
              </a:lnSpc>
              <a:spcBef>
                <a:spcPts val="0"/>
              </a:spcBef>
              <a:spcAft>
                <a:spcPts val="1000"/>
              </a:spcAft>
              <a:buClrTx/>
              <a:buSzTx/>
              <a:buFont typeface="Calibri Light" panose="020F0302020204030204" pitchFamily="34" charset="0"/>
              <a:buChar char="–"/>
              <a:tabLst/>
              <a:defRPr sz="1400"/>
            </a:lvl2pPr>
            <a:lvl3pPr>
              <a:defRPr sz="1200"/>
            </a:lvl3pPr>
            <a:lvl4pPr>
              <a:defRPr sz="1100"/>
            </a:lvl4pPr>
            <a:lvl5pPr>
              <a:defRPr sz="1100"/>
            </a:lvl5pPr>
            <a:lvl6pPr>
              <a:defRPr sz="1600"/>
            </a:lvl6pPr>
            <a:lvl7pPr>
              <a:defRPr sz="1600"/>
            </a:lvl7pPr>
            <a:lvl8pPr>
              <a:defRPr sz="1600"/>
            </a:lvl8pPr>
            <a:lvl9pPr>
              <a:defRPr sz="1600"/>
            </a:lvl9pPr>
          </a:lstStyle>
          <a:p>
            <a:pPr lvl="0"/>
            <a:r>
              <a:rPr lang="de-DE" noProof="0" dirty="0"/>
              <a:t>Textmasterformat bearbeiten</a:t>
            </a:r>
          </a:p>
          <a:p>
            <a:pPr lvl="1"/>
            <a:r>
              <a:rPr lang="de-DE" noProof="0" dirty="0"/>
              <a:t>Zweite Ebene</a:t>
            </a:r>
          </a:p>
          <a:p>
            <a:pPr lvl="2"/>
            <a:r>
              <a:rPr lang="de-DE" noProof="0" dirty="0"/>
              <a:t>Dritte Ebene</a:t>
            </a:r>
          </a:p>
        </p:txBody>
      </p:sp>
      <p:sp>
        <p:nvSpPr>
          <p:cNvPr id="33" name="Inhalt 2"/>
          <p:cNvSpPr>
            <a:spLocks noGrp="1"/>
          </p:cNvSpPr>
          <p:nvPr>
            <p:ph sz="half" idx="30"/>
          </p:nvPr>
        </p:nvSpPr>
        <p:spPr bwMode="gray">
          <a:xfrm>
            <a:off x="4291201" y="1511999"/>
            <a:ext cx="3607200" cy="1335600"/>
          </a:xfrm>
          <a:solidFill>
            <a:schemeClr val="bg1">
              <a:lumMod val="95000"/>
            </a:schemeClr>
          </a:solidFill>
        </p:spPr>
        <p:txBody>
          <a:bodyPr lIns="252000" tIns="252000" rIns="252000" bIns="252000"/>
          <a:lstStyle>
            <a:lvl1pPr>
              <a:defRPr sz="1600"/>
            </a:lvl1pPr>
            <a:lvl2pPr marL="720000" marR="0" indent="-270000" algn="l" defTabSz="914400" rtl="0" eaLnBrk="1" fontAlgn="auto" latinLnBrk="0" hangingPunct="1">
              <a:lnSpc>
                <a:spcPct val="90000"/>
              </a:lnSpc>
              <a:spcBef>
                <a:spcPts val="0"/>
              </a:spcBef>
              <a:spcAft>
                <a:spcPts val="1000"/>
              </a:spcAft>
              <a:buClrTx/>
              <a:buSzTx/>
              <a:buFont typeface="Calibri Light" panose="020F0302020204030204" pitchFamily="34" charset="0"/>
              <a:buChar char="–"/>
              <a:tabLst/>
              <a:defRPr sz="1400"/>
            </a:lvl2pPr>
            <a:lvl3pPr>
              <a:defRPr sz="1200"/>
            </a:lvl3pPr>
            <a:lvl4pPr>
              <a:defRPr sz="1100"/>
            </a:lvl4pPr>
            <a:lvl5pPr>
              <a:defRPr sz="1100"/>
            </a:lvl5pPr>
            <a:lvl6pPr>
              <a:defRPr sz="1600"/>
            </a:lvl6pPr>
            <a:lvl7pPr>
              <a:defRPr sz="1600"/>
            </a:lvl7pPr>
            <a:lvl8pPr>
              <a:defRPr sz="1600"/>
            </a:lvl8pPr>
            <a:lvl9pPr>
              <a:defRPr sz="1600"/>
            </a:lvl9pPr>
          </a:lstStyle>
          <a:p>
            <a:pPr lvl="0"/>
            <a:r>
              <a:rPr lang="de-DE" noProof="0" dirty="0"/>
              <a:t>Textmasterformat bearbeiten</a:t>
            </a:r>
          </a:p>
          <a:p>
            <a:pPr lvl="1"/>
            <a:r>
              <a:rPr lang="de-DE" noProof="0" dirty="0"/>
              <a:t>Zweite Ebene</a:t>
            </a:r>
          </a:p>
          <a:p>
            <a:pPr lvl="2"/>
            <a:r>
              <a:rPr lang="de-DE" noProof="0" dirty="0"/>
              <a:t>Dritte Ebene</a:t>
            </a:r>
          </a:p>
        </p:txBody>
      </p:sp>
      <p:sp>
        <p:nvSpPr>
          <p:cNvPr id="34" name="Inhalt 3"/>
          <p:cNvSpPr>
            <a:spLocks noGrp="1"/>
          </p:cNvSpPr>
          <p:nvPr>
            <p:ph sz="half" idx="31"/>
          </p:nvPr>
        </p:nvSpPr>
        <p:spPr bwMode="gray">
          <a:xfrm>
            <a:off x="540000" y="2993325"/>
            <a:ext cx="3607200" cy="1335600"/>
          </a:xfrm>
          <a:solidFill>
            <a:schemeClr val="bg1">
              <a:lumMod val="95000"/>
            </a:schemeClr>
          </a:solidFill>
        </p:spPr>
        <p:txBody>
          <a:bodyPr lIns="252000" tIns="252000" rIns="252000" bIns="252000"/>
          <a:lstStyle>
            <a:lvl1pPr>
              <a:defRPr sz="1600"/>
            </a:lvl1pPr>
            <a:lvl2pPr marL="720000" marR="0" indent="-270000" algn="l" defTabSz="914400" rtl="0" eaLnBrk="1" fontAlgn="auto" latinLnBrk="0" hangingPunct="1">
              <a:lnSpc>
                <a:spcPct val="90000"/>
              </a:lnSpc>
              <a:spcBef>
                <a:spcPts val="0"/>
              </a:spcBef>
              <a:spcAft>
                <a:spcPts val="1000"/>
              </a:spcAft>
              <a:buClrTx/>
              <a:buSzTx/>
              <a:buFont typeface="Calibri Light" panose="020F0302020204030204" pitchFamily="34" charset="0"/>
              <a:buChar char="–"/>
              <a:tabLst/>
              <a:defRPr sz="1400"/>
            </a:lvl2pPr>
            <a:lvl3pPr>
              <a:defRPr sz="1200"/>
            </a:lvl3pPr>
            <a:lvl4pPr>
              <a:defRPr sz="1100"/>
            </a:lvl4pPr>
            <a:lvl5pPr>
              <a:defRPr sz="1100"/>
            </a:lvl5pPr>
            <a:lvl6pPr>
              <a:defRPr sz="1600"/>
            </a:lvl6pPr>
            <a:lvl7pPr>
              <a:defRPr sz="1600"/>
            </a:lvl7pPr>
            <a:lvl8pPr>
              <a:defRPr sz="1600"/>
            </a:lvl8pPr>
            <a:lvl9pPr>
              <a:defRPr sz="1600"/>
            </a:lvl9pPr>
          </a:lstStyle>
          <a:p>
            <a:pPr lvl="0"/>
            <a:r>
              <a:rPr lang="de-DE" noProof="0" dirty="0"/>
              <a:t>Textmasterformat bearbeiten</a:t>
            </a:r>
          </a:p>
          <a:p>
            <a:pPr lvl="1"/>
            <a:r>
              <a:rPr lang="de-DE" noProof="0" dirty="0"/>
              <a:t>Zweite Ebene</a:t>
            </a:r>
          </a:p>
          <a:p>
            <a:pPr lvl="2"/>
            <a:r>
              <a:rPr lang="de-DE" noProof="0" dirty="0"/>
              <a:t>Dritte Ebene</a:t>
            </a:r>
          </a:p>
        </p:txBody>
      </p:sp>
      <p:sp>
        <p:nvSpPr>
          <p:cNvPr id="35" name="Inhalt 4"/>
          <p:cNvSpPr>
            <a:spLocks noGrp="1"/>
          </p:cNvSpPr>
          <p:nvPr>
            <p:ph sz="half" idx="32"/>
          </p:nvPr>
        </p:nvSpPr>
        <p:spPr bwMode="gray">
          <a:xfrm>
            <a:off x="4291201" y="2993325"/>
            <a:ext cx="3607200" cy="1335600"/>
          </a:xfrm>
          <a:solidFill>
            <a:schemeClr val="bg1">
              <a:lumMod val="95000"/>
            </a:schemeClr>
          </a:solidFill>
        </p:spPr>
        <p:txBody>
          <a:bodyPr lIns="252000" tIns="252000" rIns="252000" bIns="252000"/>
          <a:lstStyle>
            <a:lvl1pPr>
              <a:defRPr sz="1600"/>
            </a:lvl1pPr>
            <a:lvl2pPr marL="720000" marR="0" indent="-270000" algn="l" defTabSz="914400" rtl="0" eaLnBrk="1" fontAlgn="auto" latinLnBrk="0" hangingPunct="1">
              <a:lnSpc>
                <a:spcPct val="90000"/>
              </a:lnSpc>
              <a:spcBef>
                <a:spcPts val="0"/>
              </a:spcBef>
              <a:spcAft>
                <a:spcPts val="1000"/>
              </a:spcAft>
              <a:buClrTx/>
              <a:buSzTx/>
              <a:buFont typeface="Calibri Light" panose="020F0302020204030204" pitchFamily="34" charset="0"/>
              <a:buChar char="–"/>
              <a:tabLst/>
              <a:defRPr sz="1400"/>
            </a:lvl2pPr>
            <a:lvl3pPr>
              <a:defRPr sz="1200"/>
            </a:lvl3pPr>
            <a:lvl4pPr>
              <a:defRPr sz="1100"/>
            </a:lvl4pPr>
            <a:lvl5pPr>
              <a:defRPr sz="1100"/>
            </a:lvl5pPr>
            <a:lvl6pPr>
              <a:defRPr sz="1600"/>
            </a:lvl6pPr>
            <a:lvl7pPr>
              <a:defRPr sz="1600"/>
            </a:lvl7pPr>
            <a:lvl8pPr>
              <a:defRPr sz="1600"/>
            </a:lvl8pPr>
            <a:lvl9pPr>
              <a:defRPr sz="1600"/>
            </a:lvl9pPr>
          </a:lstStyle>
          <a:p>
            <a:pPr lvl="0"/>
            <a:r>
              <a:rPr lang="de-DE" noProof="0" dirty="0"/>
              <a:t>Textmasterformat bearbeiten</a:t>
            </a:r>
          </a:p>
          <a:p>
            <a:pPr lvl="1"/>
            <a:r>
              <a:rPr lang="de-DE" noProof="0" dirty="0"/>
              <a:t>Zweite Ebene</a:t>
            </a:r>
          </a:p>
          <a:p>
            <a:pPr lvl="2"/>
            <a:r>
              <a:rPr lang="de-DE" noProof="0" dirty="0"/>
              <a:t>Dritte Ebene</a:t>
            </a:r>
          </a:p>
        </p:txBody>
      </p:sp>
      <p:sp>
        <p:nvSpPr>
          <p:cNvPr id="36" name="Inhalt 5"/>
          <p:cNvSpPr>
            <a:spLocks noGrp="1"/>
          </p:cNvSpPr>
          <p:nvPr>
            <p:ph sz="half" idx="33"/>
          </p:nvPr>
        </p:nvSpPr>
        <p:spPr bwMode="gray">
          <a:xfrm>
            <a:off x="540000" y="4474650"/>
            <a:ext cx="3607200" cy="1335600"/>
          </a:xfrm>
          <a:solidFill>
            <a:schemeClr val="bg1">
              <a:lumMod val="95000"/>
            </a:schemeClr>
          </a:solidFill>
        </p:spPr>
        <p:txBody>
          <a:bodyPr lIns="252000" tIns="252000" rIns="252000" bIns="252000"/>
          <a:lstStyle>
            <a:lvl1pPr>
              <a:defRPr sz="1600"/>
            </a:lvl1pPr>
            <a:lvl2pPr marL="720000" marR="0" indent="-270000" algn="l" defTabSz="914400" rtl="0" eaLnBrk="1" fontAlgn="auto" latinLnBrk="0" hangingPunct="1">
              <a:lnSpc>
                <a:spcPct val="90000"/>
              </a:lnSpc>
              <a:spcBef>
                <a:spcPts val="0"/>
              </a:spcBef>
              <a:spcAft>
                <a:spcPts val="1000"/>
              </a:spcAft>
              <a:buClrTx/>
              <a:buSzTx/>
              <a:buFont typeface="Calibri Light" panose="020F0302020204030204" pitchFamily="34" charset="0"/>
              <a:buChar char="–"/>
              <a:tabLst/>
              <a:defRPr sz="1400"/>
            </a:lvl2pPr>
            <a:lvl3pPr>
              <a:defRPr sz="1200"/>
            </a:lvl3pPr>
            <a:lvl4pPr>
              <a:defRPr sz="1100"/>
            </a:lvl4pPr>
            <a:lvl5pPr>
              <a:defRPr sz="1100"/>
            </a:lvl5pPr>
            <a:lvl6pPr>
              <a:defRPr sz="1600"/>
            </a:lvl6pPr>
            <a:lvl7pPr>
              <a:defRPr sz="1600"/>
            </a:lvl7pPr>
            <a:lvl8pPr>
              <a:defRPr sz="1600"/>
            </a:lvl8pPr>
            <a:lvl9pPr>
              <a:defRPr sz="1600"/>
            </a:lvl9pPr>
          </a:lstStyle>
          <a:p>
            <a:pPr lvl="0"/>
            <a:r>
              <a:rPr lang="de-DE" noProof="0" dirty="0"/>
              <a:t>Textmasterformat bearbeiten</a:t>
            </a:r>
          </a:p>
          <a:p>
            <a:pPr lvl="1"/>
            <a:r>
              <a:rPr lang="de-DE" noProof="0" dirty="0"/>
              <a:t>Zweite Ebene</a:t>
            </a:r>
          </a:p>
          <a:p>
            <a:pPr lvl="2"/>
            <a:r>
              <a:rPr lang="de-DE" noProof="0" dirty="0"/>
              <a:t>Dritte Ebene</a:t>
            </a:r>
          </a:p>
        </p:txBody>
      </p:sp>
      <p:sp>
        <p:nvSpPr>
          <p:cNvPr id="37" name="Inhalt 6"/>
          <p:cNvSpPr>
            <a:spLocks noGrp="1"/>
          </p:cNvSpPr>
          <p:nvPr>
            <p:ph sz="half" idx="34"/>
          </p:nvPr>
        </p:nvSpPr>
        <p:spPr bwMode="gray">
          <a:xfrm>
            <a:off x="4291201" y="4474650"/>
            <a:ext cx="3607200" cy="1335600"/>
          </a:xfrm>
          <a:solidFill>
            <a:schemeClr val="bg1">
              <a:lumMod val="95000"/>
            </a:schemeClr>
          </a:solidFill>
        </p:spPr>
        <p:txBody>
          <a:bodyPr lIns="252000" tIns="252000" rIns="252000" bIns="252000"/>
          <a:lstStyle>
            <a:lvl1pPr>
              <a:defRPr sz="1600"/>
            </a:lvl1pPr>
            <a:lvl2pPr marL="720000" marR="0" indent="-270000" algn="l" defTabSz="914400" rtl="0" eaLnBrk="1" fontAlgn="auto" latinLnBrk="0" hangingPunct="1">
              <a:lnSpc>
                <a:spcPct val="90000"/>
              </a:lnSpc>
              <a:spcBef>
                <a:spcPts val="0"/>
              </a:spcBef>
              <a:spcAft>
                <a:spcPts val="1000"/>
              </a:spcAft>
              <a:buClrTx/>
              <a:buSzTx/>
              <a:buFont typeface="Calibri Light" panose="020F0302020204030204" pitchFamily="34" charset="0"/>
              <a:buChar char="–"/>
              <a:tabLst/>
              <a:defRPr sz="1400"/>
            </a:lvl2pPr>
            <a:lvl3pPr>
              <a:defRPr sz="1200"/>
            </a:lvl3pPr>
            <a:lvl4pPr>
              <a:defRPr sz="1100"/>
            </a:lvl4pPr>
            <a:lvl5pPr>
              <a:defRPr sz="1100"/>
            </a:lvl5pPr>
            <a:lvl6pPr>
              <a:defRPr sz="1600"/>
            </a:lvl6pPr>
            <a:lvl7pPr>
              <a:defRPr sz="1600"/>
            </a:lvl7pPr>
            <a:lvl8pPr>
              <a:defRPr sz="1600"/>
            </a:lvl8pPr>
            <a:lvl9pPr>
              <a:defRPr sz="1600"/>
            </a:lvl9pPr>
          </a:lstStyle>
          <a:p>
            <a:pPr lvl="0"/>
            <a:r>
              <a:rPr lang="de-DE" noProof="0" dirty="0"/>
              <a:t>Textmasterformat bearbeiten</a:t>
            </a:r>
          </a:p>
          <a:p>
            <a:pPr lvl="1"/>
            <a:r>
              <a:rPr lang="de-DE" noProof="0" dirty="0"/>
              <a:t>Zweite Ebene</a:t>
            </a:r>
          </a:p>
          <a:p>
            <a:pPr lvl="2"/>
            <a:r>
              <a:rPr lang="de-DE" noProof="0" dirty="0"/>
              <a:t>Dritte Ebene</a:t>
            </a:r>
          </a:p>
        </p:txBody>
      </p:sp>
      <p:sp>
        <p:nvSpPr>
          <p:cNvPr id="11" name="Bild"/>
          <p:cNvSpPr>
            <a:spLocks noGrp="1"/>
          </p:cNvSpPr>
          <p:nvPr>
            <p:ph type="pic" sz="quarter" idx="15"/>
          </p:nvPr>
        </p:nvSpPr>
        <p:spPr bwMode="gray">
          <a:xfrm>
            <a:off x="8234013" y="0"/>
            <a:ext cx="3956400" cy="6858000"/>
          </a:xfrm>
          <a:solidFill>
            <a:schemeClr val="bg1">
              <a:lumMod val="85000"/>
            </a:schemeClr>
          </a:solidFill>
        </p:spPr>
        <p:txBody>
          <a:bodyPr lIns="144000" tIns="144000" rIns="144000" bIns="144000"/>
          <a:lstStyle>
            <a:lvl1pPr marL="0" indent="0">
              <a:buNone/>
              <a:defRPr>
                <a:solidFill>
                  <a:schemeClr val="tx1"/>
                </a:solidFill>
              </a:defRPr>
            </a:lvl1pPr>
          </a:lstStyle>
          <a:p>
            <a:r>
              <a:rPr lang="de-DE" noProof="0" dirty="0"/>
              <a:t>Bild</a:t>
            </a:r>
          </a:p>
        </p:txBody>
      </p:sp>
      <p:sp>
        <p:nvSpPr>
          <p:cNvPr id="5" name="Datum"/>
          <p:cNvSpPr>
            <a:spLocks noGrp="1"/>
          </p:cNvSpPr>
          <p:nvPr>
            <p:ph type="dt" sz="half" idx="10"/>
          </p:nvPr>
        </p:nvSpPr>
        <p:spPr bwMode="gray"/>
        <p:txBody>
          <a:bodyPr/>
          <a:lstStyle/>
          <a:p>
            <a:fld id="{9242A209-D48E-4F7E-92BA-ED02733B794E}" type="datetime1">
              <a:rPr lang="de-DE" noProof="0" smtClean="0"/>
              <a:t>17.03.2026</a:t>
            </a:fld>
            <a:endParaRPr lang="de-DE" noProof="0" dirty="0"/>
          </a:p>
        </p:txBody>
      </p:sp>
      <p:sp>
        <p:nvSpPr>
          <p:cNvPr id="6" name="Fußzeile"/>
          <p:cNvSpPr>
            <a:spLocks noGrp="1"/>
          </p:cNvSpPr>
          <p:nvPr>
            <p:ph type="ftr" sz="quarter" idx="11"/>
          </p:nvPr>
        </p:nvSpPr>
        <p:spPr bwMode="gray"/>
        <p:txBody>
          <a:bodyPr/>
          <a:lstStyle/>
          <a:p>
            <a:r>
              <a:rPr lang="de-DE" noProof="0" dirty="0"/>
              <a:t>Bieterkonzept</a:t>
            </a:r>
          </a:p>
        </p:txBody>
      </p:sp>
      <p:sp>
        <p:nvSpPr>
          <p:cNvPr id="7" name="Foliennummer"/>
          <p:cNvSpPr>
            <a:spLocks noGrp="1"/>
          </p:cNvSpPr>
          <p:nvPr>
            <p:ph type="sldNum" sz="quarter" idx="12"/>
          </p:nvPr>
        </p:nvSpPr>
        <p:spPr bwMode="gray"/>
        <p:txBody>
          <a:bodyPr/>
          <a:lstStyle/>
          <a:p>
            <a:fld id="{02CEFE82-39F2-4F47-8A0C-D5AB3496FA5C}" type="slidenum">
              <a:rPr lang="de-DE" noProof="0" smtClean="0"/>
              <a:t>‹Nr.›</a:t>
            </a:fld>
            <a:endParaRPr lang="de-DE" noProof="0" dirty="0"/>
          </a:p>
        </p:txBody>
      </p:sp>
    </p:spTree>
    <p:extLst>
      <p:ext uri="{BB962C8B-B14F-4D97-AF65-F5344CB8AC3E}">
        <p14:creationId xmlns:p14="http://schemas.microsoft.com/office/powerpoint/2010/main" val="646022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2_TEXT &amp; IMAGE">
    <p:spTree>
      <p:nvGrpSpPr>
        <p:cNvPr id="1" name=""/>
        <p:cNvGrpSpPr/>
        <p:nvPr/>
      </p:nvGrpSpPr>
      <p:grpSpPr>
        <a:xfrm>
          <a:off x="0" y="0"/>
          <a:ext cx="0" cy="0"/>
          <a:chOff x="0" y="0"/>
          <a:chExt cx="0" cy="0"/>
        </a:xfrm>
      </p:grpSpPr>
      <p:sp>
        <p:nvSpPr>
          <p:cNvPr id="2" name="Titel"/>
          <p:cNvSpPr>
            <a:spLocks noGrp="1"/>
          </p:cNvSpPr>
          <p:nvPr>
            <p:ph type="title" hasCustomPrompt="1"/>
          </p:nvPr>
        </p:nvSpPr>
        <p:spPr bwMode="gray">
          <a:xfrm>
            <a:off x="540000" y="432000"/>
            <a:ext cx="7358400" cy="1080000"/>
          </a:xfrm>
        </p:spPr>
        <p:txBody>
          <a:bodyPr/>
          <a:lstStyle/>
          <a:p>
            <a:r>
              <a:rPr lang="de-DE" noProof="0" dirty="0"/>
              <a:t>Titelmasterformat bearbeiten</a:t>
            </a:r>
          </a:p>
        </p:txBody>
      </p:sp>
      <p:sp>
        <p:nvSpPr>
          <p:cNvPr id="8" name="Untertitel"/>
          <p:cNvSpPr>
            <a:spLocks noGrp="1"/>
          </p:cNvSpPr>
          <p:nvPr>
            <p:ph type="body" sz="quarter" idx="13" hasCustomPrompt="1"/>
          </p:nvPr>
        </p:nvSpPr>
        <p:spPr bwMode="gray">
          <a:xfrm>
            <a:off x="540000" y="972000"/>
            <a:ext cx="7358400" cy="540000"/>
          </a:xfrm>
        </p:spPr>
        <p:txBody>
          <a:bodyPr/>
          <a:lstStyle>
            <a:lvl1pPr marL="0" indent="0">
              <a:buNone/>
              <a:defRPr baseline="0">
                <a:solidFill>
                  <a:schemeClr val="bg1">
                    <a:lumMod val="50000"/>
                  </a:schemeClr>
                </a:solidFill>
              </a:defRPr>
            </a:lvl1pPr>
          </a:lstStyle>
          <a:p>
            <a:r>
              <a:rPr lang="de-DE" noProof="0" dirty="0"/>
              <a:t>Geben Sie Ihren Untertitel ein</a:t>
            </a:r>
          </a:p>
        </p:txBody>
      </p:sp>
      <p:sp>
        <p:nvSpPr>
          <p:cNvPr id="18" name="Inhalt 1"/>
          <p:cNvSpPr>
            <a:spLocks noGrp="1"/>
          </p:cNvSpPr>
          <p:nvPr>
            <p:ph sz="half" idx="29"/>
          </p:nvPr>
        </p:nvSpPr>
        <p:spPr bwMode="gray">
          <a:xfrm>
            <a:off x="540000" y="1511999"/>
            <a:ext cx="3607200" cy="968400"/>
          </a:xfrm>
          <a:solidFill>
            <a:schemeClr val="bg1">
              <a:lumMod val="95000"/>
            </a:schemeClr>
          </a:solidFill>
        </p:spPr>
        <p:txBody>
          <a:bodyPr lIns="252000" tIns="252000" rIns="252000" bIns="252000"/>
          <a:lstStyle>
            <a:lvl1pPr>
              <a:defRPr sz="1600"/>
            </a:lvl1pPr>
            <a:lvl2pPr>
              <a:defRPr sz="1400"/>
            </a:lvl2pPr>
            <a:lvl3pPr>
              <a:defRPr sz="1200"/>
            </a:lvl3pPr>
            <a:lvl4pPr>
              <a:defRPr sz="1100"/>
            </a:lvl4pPr>
            <a:lvl5pPr>
              <a:defRPr sz="1100"/>
            </a:lvl5pPr>
            <a:lvl6pPr>
              <a:defRPr sz="1600"/>
            </a:lvl6pPr>
            <a:lvl7pPr>
              <a:defRPr sz="1600"/>
            </a:lvl7pPr>
            <a:lvl8pPr>
              <a:defRPr sz="1600"/>
            </a:lvl8pPr>
            <a:lvl9pPr>
              <a:defRPr sz="1600"/>
            </a:lvl9pPr>
          </a:lstStyle>
          <a:p>
            <a:pPr lvl="0"/>
            <a:r>
              <a:rPr lang="de-DE" noProof="0" dirty="0"/>
              <a:t>Textmasterformat bearbeiten</a:t>
            </a:r>
          </a:p>
          <a:p>
            <a:pPr lvl="1"/>
            <a:r>
              <a:rPr lang="de-DE" noProof="0" dirty="0"/>
              <a:t>Zweite Ebene</a:t>
            </a:r>
          </a:p>
        </p:txBody>
      </p:sp>
      <p:sp>
        <p:nvSpPr>
          <p:cNvPr id="19" name="Inhalt 2"/>
          <p:cNvSpPr>
            <a:spLocks noGrp="1"/>
          </p:cNvSpPr>
          <p:nvPr>
            <p:ph sz="half" idx="30"/>
          </p:nvPr>
        </p:nvSpPr>
        <p:spPr bwMode="gray">
          <a:xfrm>
            <a:off x="4291201" y="1511999"/>
            <a:ext cx="3607200" cy="968400"/>
          </a:xfrm>
          <a:solidFill>
            <a:schemeClr val="bg1">
              <a:lumMod val="95000"/>
            </a:schemeClr>
          </a:solidFill>
        </p:spPr>
        <p:txBody>
          <a:bodyPr lIns="252000" tIns="252000" rIns="252000" bIns="252000"/>
          <a:lstStyle>
            <a:lvl1pPr>
              <a:defRPr sz="1600"/>
            </a:lvl1pPr>
            <a:lvl2pPr>
              <a:defRPr sz="1400"/>
            </a:lvl2pPr>
            <a:lvl3pPr>
              <a:defRPr sz="1200"/>
            </a:lvl3pPr>
            <a:lvl4pPr>
              <a:defRPr sz="1100"/>
            </a:lvl4pPr>
            <a:lvl5pPr>
              <a:defRPr sz="1100"/>
            </a:lvl5pPr>
            <a:lvl6pPr>
              <a:defRPr sz="1600"/>
            </a:lvl6pPr>
            <a:lvl7pPr>
              <a:defRPr sz="1600"/>
            </a:lvl7pPr>
            <a:lvl8pPr>
              <a:defRPr sz="1600"/>
            </a:lvl8pPr>
            <a:lvl9pPr>
              <a:defRPr sz="1600"/>
            </a:lvl9pPr>
          </a:lstStyle>
          <a:p>
            <a:pPr lvl="0"/>
            <a:r>
              <a:rPr lang="de-DE" noProof="0" dirty="0"/>
              <a:t>Textmasterformat bearbeiten</a:t>
            </a:r>
          </a:p>
          <a:p>
            <a:pPr lvl="1"/>
            <a:r>
              <a:rPr lang="de-DE" noProof="0" dirty="0"/>
              <a:t>Zweite Ebene</a:t>
            </a:r>
          </a:p>
        </p:txBody>
      </p:sp>
      <p:sp>
        <p:nvSpPr>
          <p:cNvPr id="20" name="Inhalt 3"/>
          <p:cNvSpPr>
            <a:spLocks noGrp="1"/>
          </p:cNvSpPr>
          <p:nvPr>
            <p:ph sz="half" idx="31"/>
          </p:nvPr>
        </p:nvSpPr>
        <p:spPr bwMode="gray">
          <a:xfrm>
            <a:off x="540000" y="2621949"/>
            <a:ext cx="3607200" cy="968400"/>
          </a:xfrm>
          <a:solidFill>
            <a:schemeClr val="bg1">
              <a:lumMod val="95000"/>
            </a:schemeClr>
          </a:solidFill>
        </p:spPr>
        <p:txBody>
          <a:bodyPr lIns="252000" tIns="252000" rIns="252000" bIns="252000"/>
          <a:lstStyle>
            <a:lvl1pPr>
              <a:defRPr sz="1600"/>
            </a:lvl1pPr>
            <a:lvl2pPr>
              <a:defRPr sz="1400"/>
            </a:lvl2pPr>
            <a:lvl3pPr>
              <a:defRPr sz="1200"/>
            </a:lvl3pPr>
            <a:lvl4pPr>
              <a:defRPr sz="1100"/>
            </a:lvl4pPr>
            <a:lvl5pPr>
              <a:defRPr sz="1100"/>
            </a:lvl5pPr>
            <a:lvl6pPr>
              <a:defRPr sz="1600"/>
            </a:lvl6pPr>
            <a:lvl7pPr>
              <a:defRPr sz="1600"/>
            </a:lvl7pPr>
            <a:lvl8pPr>
              <a:defRPr sz="1600"/>
            </a:lvl8pPr>
            <a:lvl9pPr>
              <a:defRPr sz="1600"/>
            </a:lvl9pPr>
          </a:lstStyle>
          <a:p>
            <a:pPr lvl="0"/>
            <a:r>
              <a:rPr lang="de-DE" noProof="0" dirty="0"/>
              <a:t>Textmasterformat bearbeiten</a:t>
            </a:r>
          </a:p>
          <a:p>
            <a:pPr lvl="1"/>
            <a:r>
              <a:rPr lang="de-DE" noProof="0" dirty="0"/>
              <a:t>Zweite Ebene</a:t>
            </a:r>
          </a:p>
        </p:txBody>
      </p:sp>
      <p:sp>
        <p:nvSpPr>
          <p:cNvPr id="21" name="Inhalt 4"/>
          <p:cNvSpPr>
            <a:spLocks noGrp="1"/>
          </p:cNvSpPr>
          <p:nvPr>
            <p:ph sz="half" idx="32"/>
          </p:nvPr>
        </p:nvSpPr>
        <p:spPr bwMode="gray">
          <a:xfrm>
            <a:off x="4291201" y="2621949"/>
            <a:ext cx="3607200" cy="968400"/>
          </a:xfrm>
          <a:solidFill>
            <a:schemeClr val="bg1">
              <a:lumMod val="95000"/>
            </a:schemeClr>
          </a:solidFill>
        </p:spPr>
        <p:txBody>
          <a:bodyPr lIns="252000" tIns="252000" rIns="252000" bIns="252000"/>
          <a:lstStyle>
            <a:lvl1pPr>
              <a:defRPr sz="1600"/>
            </a:lvl1pPr>
            <a:lvl2pPr>
              <a:defRPr sz="1400"/>
            </a:lvl2pPr>
            <a:lvl3pPr>
              <a:defRPr sz="1200"/>
            </a:lvl3pPr>
            <a:lvl4pPr>
              <a:defRPr sz="1100"/>
            </a:lvl4pPr>
            <a:lvl5pPr>
              <a:defRPr sz="1100"/>
            </a:lvl5pPr>
            <a:lvl6pPr>
              <a:defRPr sz="1600"/>
            </a:lvl6pPr>
            <a:lvl7pPr>
              <a:defRPr sz="1600"/>
            </a:lvl7pPr>
            <a:lvl8pPr>
              <a:defRPr sz="1600"/>
            </a:lvl8pPr>
            <a:lvl9pPr>
              <a:defRPr sz="1600"/>
            </a:lvl9pPr>
          </a:lstStyle>
          <a:p>
            <a:pPr lvl="0"/>
            <a:r>
              <a:rPr lang="de-DE" noProof="0" dirty="0"/>
              <a:t>Textmasterformat bearbeiten</a:t>
            </a:r>
          </a:p>
          <a:p>
            <a:pPr lvl="1"/>
            <a:r>
              <a:rPr lang="de-DE" noProof="0" dirty="0"/>
              <a:t>Zweite Ebene</a:t>
            </a:r>
          </a:p>
        </p:txBody>
      </p:sp>
      <p:sp>
        <p:nvSpPr>
          <p:cNvPr id="22" name="Inhalt 5"/>
          <p:cNvSpPr>
            <a:spLocks noGrp="1"/>
          </p:cNvSpPr>
          <p:nvPr>
            <p:ph sz="half" idx="33"/>
          </p:nvPr>
        </p:nvSpPr>
        <p:spPr bwMode="gray">
          <a:xfrm>
            <a:off x="540000" y="3731899"/>
            <a:ext cx="3607200" cy="968400"/>
          </a:xfrm>
          <a:solidFill>
            <a:schemeClr val="bg1">
              <a:lumMod val="95000"/>
            </a:schemeClr>
          </a:solidFill>
        </p:spPr>
        <p:txBody>
          <a:bodyPr lIns="252000" tIns="252000" rIns="252000" bIns="252000"/>
          <a:lstStyle>
            <a:lvl1pPr>
              <a:defRPr sz="1600"/>
            </a:lvl1pPr>
            <a:lvl2pPr>
              <a:defRPr sz="1400"/>
            </a:lvl2pPr>
            <a:lvl3pPr>
              <a:defRPr sz="1200"/>
            </a:lvl3pPr>
            <a:lvl4pPr>
              <a:defRPr sz="1100"/>
            </a:lvl4pPr>
            <a:lvl5pPr>
              <a:defRPr sz="1100"/>
            </a:lvl5pPr>
            <a:lvl6pPr>
              <a:defRPr sz="1600"/>
            </a:lvl6pPr>
            <a:lvl7pPr>
              <a:defRPr sz="1600"/>
            </a:lvl7pPr>
            <a:lvl8pPr>
              <a:defRPr sz="1600"/>
            </a:lvl8pPr>
            <a:lvl9pPr>
              <a:defRPr sz="1600"/>
            </a:lvl9pPr>
          </a:lstStyle>
          <a:p>
            <a:pPr lvl="0"/>
            <a:r>
              <a:rPr lang="de-DE" noProof="0" dirty="0"/>
              <a:t>Textmasterformat bearbeiten</a:t>
            </a:r>
          </a:p>
          <a:p>
            <a:pPr lvl="1"/>
            <a:r>
              <a:rPr lang="de-DE" noProof="0" dirty="0"/>
              <a:t>Zweite Ebene</a:t>
            </a:r>
          </a:p>
        </p:txBody>
      </p:sp>
      <p:sp>
        <p:nvSpPr>
          <p:cNvPr id="23" name="Inhalt 6"/>
          <p:cNvSpPr>
            <a:spLocks noGrp="1"/>
          </p:cNvSpPr>
          <p:nvPr>
            <p:ph sz="half" idx="34"/>
          </p:nvPr>
        </p:nvSpPr>
        <p:spPr bwMode="gray">
          <a:xfrm>
            <a:off x="4291201" y="3731899"/>
            <a:ext cx="3607200" cy="968400"/>
          </a:xfrm>
          <a:solidFill>
            <a:schemeClr val="bg1">
              <a:lumMod val="95000"/>
            </a:schemeClr>
          </a:solidFill>
        </p:spPr>
        <p:txBody>
          <a:bodyPr lIns="252000" tIns="252000" rIns="252000" bIns="252000"/>
          <a:lstStyle>
            <a:lvl1pPr>
              <a:defRPr sz="1600"/>
            </a:lvl1pPr>
            <a:lvl2pPr>
              <a:defRPr sz="1400"/>
            </a:lvl2pPr>
            <a:lvl3pPr>
              <a:defRPr sz="1200"/>
            </a:lvl3pPr>
            <a:lvl4pPr>
              <a:defRPr sz="1100"/>
            </a:lvl4pPr>
            <a:lvl5pPr>
              <a:defRPr sz="1100"/>
            </a:lvl5pPr>
            <a:lvl6pPr>
              <a:defRPr sz="1600"/>
            </a:lvl6pPr>
            <a:lvl7pPr>
              <a:defRPr sz="1600"/>
            </a:lvl7pPr>
            <a:lvl8pPr>
              <a:defRPr sz="1600"/>
            </a:lvl8pPr>
            <a:lvl9pPr>
              <a:defRPr sz="1600"/>
            </a:lvl9pPr>
          </a:lstStyle>
          <a:p>
            <a:pPr lvl="0"/>
            <a:r>
              <a:rPr lang="de-DE" noProof="0" dirty="0"/>
              <a:t>Textmasterformat bearbeiten</a:t>
            </a:r>
          </a:p>
          <a:p>
            <a:pPr lvl="1"/>
            <a:r>
              <a:rPr lang="de-DE" noProof="0" dirty="0"/>
              <a:t>Zweite Ebene</a:t>
            </a:r>
          </a:p>
        </p:txBody>
      </p:sp>
      <p:sp>
        <p:nvSpPr>
          <p:cNvPr id="24" name="Inhalt 7"/>
          <p:cNvSpPr>
            <a:spLocks noGrp="1"/>
          </p:cNvSpPr>
          <p:nvPr>
            <p:ph sz="half" idx="35"/>
          </p:nvPr>
        </p:nvSpPr>
        <p:spPr bwMode="gray">
          <a:xfrm>
            <a:off x="540000" y="4841850"/>
            <a:ext cx="3607200" cy="968400"/>
          </a:xfrm>
          <a:solidFill>
            <a:schemeClr val="bg1">
              <a:lumMod val="95000"/>
            </a:schemeClr>
          </a:solidFill>
        </p:spPr>
        <p:txBody>
          <a:bodyPr lIns="252000" tIns="252000" rIns="252000" bIns="252000"/>
          <a:lstStyle>
            <a:lvl1pPr>
              <a:defRPr sz="1600"/>
            </a:lvl1pPr>
            <a:lvl2pPr>
              <a:defRPr sz="1400"/>
            </a:lvl2pPr>
            <a:lvl3pPr>
              <a:defRPr sz="1200"/>
            </a:lvl3pPr>
            <a:lvl4pPr>
              <a:defRPr sz="1100"/>
            </a:lvl4pPr>
            <a:lvl5pPr>
              <a:defRPr sz="1100"/>
            </a:lvl5pPr>
            <a:lvl6pPr>
              <a:defRPr sz="1600"/>
            </a:lvl6pPr>
            <a:lvl7pPr>
              <a:defRPr sz="1600"/>
            </a:lvl7pPr>
            <a:lvl8pPr>
              <a:defRPr sz="1600"/>
            </a:lvl8pPr>
            <a:lvl9pPr>
              <a:defRPr sz="1600"/>
            </a:lvl9pPr>
          </a:lstStyle>
          <a:p>
            <a:pPr lvl="0"/>
            <a:r>
              <a:rPr lang="de-DE" noProof="0" dirty="0"/>
              <a:t>Textmasterformat bearbeiten</a:t>
            </a:r>
          </a:p>
          <a:p>
            <a:pPr lvl="1"/>
            <a:r>
              <a:rPr lang="de-DE" noProof="0" dirty="0"/>
              <a:t>Zweite Ebene</a:t>
            </a:r>
          </a:p>
        </p:txBody>
      </p:sp>
      <p:sp>
        <p:nvSpPr>
          <p:cNvPr id="25" name="Inhalt 8"/>
          <p:cNvSpPr>
            <a:spLocks noGrp="1"/>
          </p:cNvSpPr>
          <p:nvPr>
            <p:ph sz="half" idx="36"/>
          </p:nvPr>
        </p:nvSpPr>
        <p:spPr bwMode="gray">
          <a:xfrm>
            <a:off x="4291201" y="4841850"/>
            <a:ext cx="3607200" cy="968400"/>
          </a:xfrm>
          <a:solidFill>
            <a:schemeClr val="bg1">
              <a:lumMod val="95000"/>
            </a:schemeClr>
          </a:solidFill>
        </p:spPr>
        <p:txBody>
          <a:bodyPr lIns="252000" tIns="252000" rIns="252000" bIns="252000"/>
          <a:lstStyle>
            <a:lvl1pPr>
              <a:defRPr sz="1600"/>
            </a:lvl1pPr>
            <a:lvl2pPr>
              <a:defRPr sz="1400"/>
            </a:lvl2pPr>
            <a:lvl3pPr>
              <a:defRPr sz="1200"/>
            </a:lvl3pPr>
            <a:lvl4pPr>
              <a:defRPr sz="1100"/>
            </a:lvl4pPr>
            <a:lvl5pPr>
              <a:defRPr sz="1100"/>
            </a:lvl5pPr>
            <a:lvl6pPr>
              <a:defRPr sz="1600"/>
            </a:lvl6pPr>
            <a:lvl7pPr>
              <a:defRPr sz="1600"/>
            </a:lvl7pPr>
            <a:lvl8pPr>
              <a:defRPr sz="1600"/>
            </a:lvl8pPr>
            <a:lvl9pPr>
              <a:defRPr sz="1600"/>
            </a:lvl9pPr>
          </a:lstStyle>
          <a:p>
            <a:pPr lvl="0"/>
            <a:r>
              <a:rPr lang="de-DE" noProof="0" dirty="0"/>
              <a:t>Textmasterformat bearbeiten</a:t>
            </a:r>
          </a:p>
          <a:p>
            <a:pPr lvl="1"/>
            <a:r>
              <a:rPr lang="de-DE" noProof="0" dirty="0"/>
              <a:t>Zweite Ebene</a:t>
            </a:r>
          </a:p>
        </p:txBody>
      </p:sp>
      <p:sp>
        <p:nvSpPr>
          <p:cNvPr id="11" name="Bild"/>
          <p:cNvSpPr>
            <a:spLocks noGrp="1"/>
          </p:cNvSpPr>
          <p:nvPr>
            <p:ph type="pic" sz="quarter" idx="15"/>
          </p:nvPr>
        </p:nvSpPr>
        <p:spPr bwMode="gray">
          <a:xfrm>
            <a:off x="8234013" y="0"/>
            <a:ext cx="3956400" cy="6858000"/>
          </a:xfrm>
          <a:solidFill>
            <a:schemeClr val="bg1">
              <a:lumMod val="85000"/>
            </a:schemeClr>
          </a:solidFill>
        </p:spPr>
        <p:txBody>
          <a:bodyPr lIns="144000" tIns="144000" rIns="144000" bIns="144000"/>
          <a:lstStyle>
            <a:lvl1pPr marL="0" marR="0" indent="0" algn="l" defTabSz="914400" rtl="0" eaLnBrk="1" fontAlgn="auto" latinLnBrk="0" hangingPunct="1">
              <a:lnSpc>
                <a:spcPct val="90000"/>
              </a:lnSpc>
              <a:spcBef>
                <a:spcPts val="0"/>
              </a:spcBef>
              <a:spcAft>
                <a:spcPts val="1000"/>
              </a:spcAft>
              <a:buClrTx/>
              <a:buSzTx/>
              <a:buFont typeface="Wingdings" panose="05000000000000000000" pitchFamily="2" charset="2"/>
              <a:buNone/>
              <a:tabLst/>
              <a:defRPr>
                <a:solidFill>
                  <a:schemeClr val="tx1"/>
                </a:solidFill>
              </a:defRPr>
            </a:lvl1pPr>
          </a:lstStyle>
          <a:p>
            <a:r>
              <a:rPr lang="de-DE" noProof="0" dirty="0"/>
              <a:t>Bild</a:t>
            </a:r>
          </a:p>
        </p:txBody>
      </p:sp>
      <p:sp>
        <p:nvSpPr>
          <p:cNvPr id="5" name="Datum"/>
          <p:cNvSpPr>
            <a:spLocks noGrp="1"/>
          </p:cNvSpPr>
          <p:nvPr>
            <p:ph type="dt" sz="half" idx="10"/>
          </p:nvPr>
        </p:nvSpPr>
        <p:spPr bwMode="gray"/>
        <p:txBody>
          <a:bodyPr/>
          <a:lstStyle/>
          <a:p>
            <a:fld id="{368E663A-CC61-4C33-BA5B-079E5E5AA3D4}" type="datetime1">
              <a:rPr lang="de-DE" noProof="0" smtClean="0"/>
              <a:t>17.03.2026</a:t>
            </a:fld>
            <a:endParaRPr lang="de-DE" noProof="0" dirty="0"/>
          </a:p>
        </p:txBody>
      </p:sp>
      <p:sp>
        <p:nvSpPr>
          <p:cNvPr id="6" name="Fußzeile"/>
          <p:cNvSpPr>
            <a:spLocks noGrp="1"/>
          </p:cNvSpPr>
          <p:nvPr>
            <p:ph type="ftr" sz="quarter" idx="11"/>
          </p:nvPr>
        </p:nvSpPr>
        <p:spPr bwMode="gray"/>
        <p:txBody>
          <a:bodyPr/>
          <a:lstStyle/>
          <a:p>
            <a:r>
              <a:rPr lang="de-DE" noProof="0" dirty="0"/>
              <a:t>Bieterkonzept</a:t>
            </a:r>
          </a:p>
        </p:txBody>
      </p:sp>
      <p:sp>
        <p:nvSpPr>
          <p:cNvPr id="7" name="Foliennummer"/>
          <p:cNvSpPr>
            <a:spLocks noGrp="1"/>
          </p:cNvSpPr>
          <p:nvPr>
            <p:ph type="sldNum" sz="quarter" idx="12"/>
          </p:nvPr>
        </p:nvSpPr>
        <p:spPr bwMode="gray"/>
        <p:txBody>
          <a:bodyPr/>
          <a:lstStyle/>
          <a:p>
            <a:fld id="{02CEFE82-39F2-4F47-8A0C-D5AB3496FA5C}" type="slidenum">
              <a:rPr lang="de-DE" noProof="0" smtClean="0"/>
              <a:t>‹Nr.›</a:t>
            </a:fld>
            <a:endParaRPr lang="de-DE" noProof="0" dirty="0"/>
          </a:p>
        </p:txBody>
      </p:sp>
    </p:spTree>
    <p:extLst>
      <p:ext uri="{BB962C8B-B14F-4D97-AF65-F5344CB8AC3E}">
        <p14:creationId xmlns:p14="http://schemas.microsoft.com/office/powerpoint/2010/main" val="3181617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5_TEXT &amp; IMAGE">
    <p:spTree>
      <p:nvGrpSpPr>
        <p:cNvPr id="1" name=""/>
        <p:cNvGrpSpPr/>
        <p:nvPr/>
      </p:nvGrpSpPr>
      <p:grpSpPr>
        <a:xfrm>
          <a:off x="0" y="0"/>
          <a:ext cx="0" cy="0"/>
          <a:chOff x="0" y="0"/>
          <a:chExt cx="0" cy="0"/>
        </a:xfrm>
      </p:grpSpPr>
      <p:sp>
        <p:nvSpPr>
          <p:cNvPr id="43" name="Bild"/>
          <p:cNvSpPr>
            <a:spLocks noGrp="1"/>
          </p:cNvSpPr>
          <p:nvPr>
            <p:ph type="pic" sz="quarter" idx="14"/>
          </p:nvPr>
        </p:nvSpPr>
        <p:spPr bwMode="gray">
          <a:xfrm>
            <a:off x="0" y="0"/>
            <a:ext cx="7804800" cy="6858000"/>
          </a:xfrm>
          <a:solidFill>
            <a:schemeClr val="bg1">
              <a:lumMod val="85000"/>
            </a:schemeClr>
          </a:solidFill>
        </p:spPr>
        <p:txBody>
          <a:bodyPr lIns="144000" tIns="144000" rIns="144000" bIns="144000"/>
          <a:lstStyle>
            <a:lvl1pPr marL="0" indent="0">
              <a:buNone/>
              <a:defRPr/>
            </a:lvl1pPr>
          </a:lstStyle>
          <a:p>
            <a:r>
              <a:rPr lang="de-DE" noProof="0" dirty="0"/>
              <a:t>Bild</a:t>
            </a:r>
          </a:p>
        </p:txBody>
      </p:sp>
      <p:sp>
        <p:nvSpPr>
          <p:cNvPr id="2" name="Titel"/>
          <p:cNvSpPr>
            <a:spLocks noGrp="1"/>
          </p:cNvSpPr>
          <p:nvPr>
            <p:ph type="title"/>
          </p:nvPr>
        </p:nvSpPr>
        <p:spPr bwMode="gray">
          <a:xfrm>
            <a:off x="540000" y="432000"/>
            <a:ext cx="11109600" cy="1080000"/>
          </a:xfrm>
        </p:spPr>
        <p:txBody>
          <a:bodyPr/>
          <a:lstStyle/>
          <a:p>
            <a:r>
              <a:rPr lang="de-DE" noProof="0" dirty="0"/>
              <a:t>Titelmasterformat durch Klicken bearbeiten</a:t>
            </a:r>
          </a:p>
        </p:txBody>
      </p:sp>
      <p:sp>
        <p:nvSpPr>
          <p:cNvPr id="8" name="Untertitel"/>
          <p:cNvSpPr>
            <a:spLocks noGrp="1"/>
          </p:cNvSpPr>
          <p:nvPr>
            <p:ph type="body" sz="quarter" idx="13" hasCustomPrompt="1"/>
          </p:nvPr>
        </p:nvSpPr>
        <p:spPr bwMode="gray">
          <a:xfrm>
            <a:off x="540000" y="972000"/>
            <a:ext cx="11109600" cy="540000"/>
          </a:xfrm>
        </p:spPr>
        <p:txBody>
          <a:bodyPr/>
          <a:lstStyle>
            <a:lvl1pPr marL="0" indent="0">
              <a:buNone/>
              <a:defRPr baseline="0">
                <a:solidFill>
                  <a:schemeClr val="bg1">
                    <a:lumMod val="50000"/>
                  </a:schemeClr>
                </a:solidFill>
              </a:defRPr>
            </a:lvl1pPr>
          </a:lstStyle>
          <a:p>
            <a:r>
              <a:rPr lang="de-DE" noProof="0" dirty="0"/>
              <a:t>Geben Sie Ihren Untertitel ein</a:t>
            </a:r>
          </a:p>
        </p:txBody>
      </p:sp>
      <p:sp>
        <p:nvSpPr>
          <p:cNvPr id="3" name="Inhalt"/>
          <p:cNvSpPr>
            <a:spLocks noGrp="1"/>
          </p:cNvSpPr>
          <p:nvPr>
            <p:ph sz="half" idx="1"/>
          </p:nvPr>
        </p:nvSpPr>
        <p:spPr bwMode="gray">
          <a:xfrm>
            <a:off x="8233200" y="1512000"/>
            <a:ext cx="3416400" cy="4298400"/>
          </a:xfrm>
        </p:spPr>
        <p:txBody>
          <a:bodyPr/>
          <a:lstStyle>
            <a:lvl1pPr>
              <a:defRPr sz="22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p:txBody>
      </p:sp>
      <p:sp>
        <p:nvSpPr>
          <p:cNvPr id="5" name="Datum"/>
          <p:cNvSpPr>
            <a:spLocks noGrp="1"/>
          </p:cNvSpPr>
          <p:nvPr>
            <p:ph type="dt" sz="half" idx="10"/>
          </p:nvPr>
        </p:nvSpPr>
        <p:spPr bwMode="gray"/>
        <p:txBody>
          <a:bodyPr/>
          <a:lstStyle/>
          <a:p>
            <a:fld id="{F0BBAB34-9AF8-42AB-AD70-4B8FCDC24A2F}" type="datetime1">
              <a:rPr lang="de-DE" noProof="0" smtClean="0"/>
              <a:t>17.03.2026</a:t>
            </a:fld>
            <a:endParaRPr lang="de-DE" noProof="0" dirty="0"/>
          </a:p>
        </p:txBody>
      </p:sp>
      <p:sp>
        <p:nvSpPr>
          <p:cNvPr id="6" name="Fußzeile"/>
          <p:cNvSpPr>
            <a:spLocks noGrp="1"/>
          </p:cNvSpPr>
          <p:nvPr>
            <p:ph type="ftr" sz="quarter" idx="11"/>
          </p:nvPr>
        </p:nvSpPr>
        <p:spPr bwMode="gray"/>
        <p:txBody>
          <a:bodyPr/>
          <a:lstStyle/>
          <a:p>
            <a:r>
              <a:rPr lang="de-DE" noProof="0" dirty="0"/>
              <a:t>Bieterkonzept</a:t>
            </a:r>
          </a:p>
        </p:txBody>
      </p:sp>
      <p:sp>
        <p:nvSpPr>
          <p:cNvPr id="7" name="Foliennummer"/>
          <p:cNvSpPr>
            <a:spLocks noGrp="1"/>
          </p:cNvSpPr>
          <p:nvPr>
            <p:ph type="sldNum" sz="quarter" idx="12"/>
          </p:nvPr>
        </p:nvSpPr>
        <p:spPr bwMode="gray"/>
        <p:txBody>
          <a:bodyPr/>
          <a:lstStyle/>
          <a:p>
            <a:fld id="{02CEFE82-39F2-4F47-8A0C-D5AB3496FA5C}" type="slidenum">
              <a:rPr lang="de-DE" noProof="0" smtClean="0"/>
              <a:t>‹Nr.›</a:t>
            </a:fld>
            <a:endParaRPr lang="de-DE" noProof="0" dirty="0"/>
          </a:p>
        </p:txBody>
      </p:sp>
    </p:spTree>
    <p:extLst>
      <p:ext uri="{BB962C8B-B14F-4D97-AF65-F5344CB8AC3E}">
        <p14:creationId xmlns:p14="http://schemas.microsoft.com/office/powerpoint/2010/main" val="3373404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2_TEXT &amp; IMAGE">
    <p:spTree>
      <p:nvGrpSpPr>
        <p:cNvPr id="1" name=""/>
        <p:cNvGrpSpPr/>
        <p:nvPr/>
      </p:nvGrpSpPr>
      <p:grpSpPr>
        <a:xfrm>
          <a:off x="0" y="0"/>
          <a:ext cx="0" cy="0"/>
          <a:chOff x="0" y="0"/>
          <a:chExt cx="0" cy="0"/>
        </a:xfrm>
      </p:grpSpPr>
      <p:sp>
        <p:nvSpPr>
          <p:cNvPr id="2" name="Titel"/>
          <p:cNvSpPr>
            <a:spLocks noGrp="1"/>
          </p:cNvSpPr>
          <p:nvPr>
            <p:ph type="title"/>
          </p:nvPr>
        </p:nvSpPr>
        <p:spPr bwMode="gray">
          <a:xfrm>
            <a:off x="540000" y="432000"/>
            <a:ext cx="11109600" cy="1080000"/>
          </a:xfrm>
        </p:spPr>
        <p:txBody>
          <a:bodyPr/>
          <a:lstStyle/>
          <a:p>
            <a:r>
              <a:rPr lang="de-DE" noProof="0" dirty="0"/>
              <a:t>Titelmasterformat durch Klicken bearbeiten</a:t>
            </a:r>
          </a:p>
        </p:txBody>
      </p:sp>
      <p:sp>
        <p:nvSpPr>
          <p:cNvPr id="8" name="Untertitel"/>
          <p:cNvSpPr>
            <a:spLocks noGrp="1"/>
          </p:cNvSpPr>
          <p:nvPr>
            <p:ph type="body" sz="quarter" idx="13" hasCustomPrompt="1"/>
          </p:nvPr>
        </p:nvSpPr>
        <p:spPr bwMode="gray">
          <a:xfrm>
            <a:off x="540000" y="972000"/>
            <a:ext cx="11109600" cy="540000"/>
          </a:xfrm>
        </p:spPr>
        <p:txBody>
          <a:bodyPr/>
          <a:lstStyle>
            <a:lvl1pPr marL="0" indent="0">
              <a:buNone/>
              <a:defRPr baseline="0">
                <a:solidFill>
                  <a:schemeClr val="bg1">
                    <a:lumMod val="50000"/>
                  </a:schemeClr>
                </a:solidFill>
              </a:defRPr>
            </a:lvl1pPr>
          </a:lstStyle>
          <a:p>
            <a:r>
              <a:rPr lang="de-DE" noProof="0" dirty="0"/>
              <a:t>Geben Sie Ihren Untertitel ein</a:t>
            </a:r>
          </a:p>
        </p:txBody>
      </p:sp>
      <p:sp>
        <p:nvSpPr>
          <p:cNvPr id="11" name="Bild 1"/>
          <p:cNvSpPr>
            <a:spLocks noGrp="1"/>
          </p:cNvSpPr>
          <p:nvPr>
            <p:ph type="pic" sz="quarter" idx="15"/>
          </p:nvPr>
        </p:nvSpPr>
        <p:spPr bwMode="gray">
          <a:xfrm>
            <a:off x="540000" y="1512000"/>
            <a:ext cx="2106000" cy="2815200"/>
          </a:xfrm>
          <a:solidFill>
            <a:schemeClr val="bg1">
              <a:lumMod val="85000"/>
            </a:schemeClr>
          </a:solidFill>
        </p:spPr>
        <p:txBody>
          <a:bodyPr lIns="144000" tIns="144000" rIns="144000" bIns="144000"/>
          <a:lstStyle>
            <a:lvl1pPr marL="0" indent="0">
              <a:buNone/>
              <a:defRPr/>
            </a:lvl1pPr>
          </a:lstStyle>
          <a:p>
            <a:r>
              <a:rPr lang="de-DE" noProof="0" dirty="0"/>
              <a:t>Bild</a:t>
            </a:r>
          </a:p>
        </p:txBody>
      </p:sp>
      <p:sp>
        <p:nvSpPr>
          <p:cNvPr id="45" name="Inhalt 1"/>
          <p:cNvSpPr>
            <a:spLocks noGrp="1"/>
          </p:cNvSpPr>
          <p:nvPr>
            <p:ph sz="half" idx="19"/>
          </p:nvPr>
        </p:nvSpPr>
        <p:spPr bwMode="gray">
          <a:xfrm>
            <a:off x="540000" y="4474650"/>
            <a:ext cx="2106000" cy="1335600"/>
          </a:xfrm>
        </p:spPr>
        <p:txBody>
          <a:bodyPr/>
          <a:lstStyle>
            <a:lvl1pPr>
              <a:defRPr sz="16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de-DE" noProof="0" dirty="0"/>
              <a:t>Textmasterformat bearbeiten</a:t>
            </a:r>
          </a:p>
        </p:txBody>
      </p:sp>
      <p:sp>
        <p:nvSpPr>
          <p:cNvPr id="92" name="Bild 2"/>
          <p:cNvSpPr>
            <a:spLocks noGrp="1"/>
          </p:cNvSpPr>
          <p:nvPr>
            <p:ph type="pic" sz="quarter" idx="20"/>
          </p:nvPr>
        </p:nvSpPr>
        <p:spPr bwMode="gray">
          <a:xfrm>
            <a:off x="2790900" y="1512000"/>
            <a:ext cx="2106000" cy="2815200"/>
          </a:xfrm>
          <a:solidFill>
            <a:schemeClr val="bg1">
              <a:lumMod val="85000"/>
            </a:schemeClr>
          </a:solidFill>
        </p:spPr>
        <p:txBody>
          <a:bodyPr lIns="144000" tIns="144000" rIns="144000" bIns="144000"/>
          <a:lstStyle>
            <a:lvl1pPr marL="0" indent="0">
              <a:buNone/>
              <a:defRPr/>
            </a:lvl1pPr>
          </a:lstStyle>
          <a:p>
            <a:r>
              <a:rPr lang="de-DE" noProof="0" dirty="0"/>
              <a:t>Bild</a:t>
            </a:r>
          </a:p>
        </p:txBody>
      </p:sp>
      <p:sp>
        <p:nvSpPr>
          <p:cNvPr id="93" name="Inhalt 2"/>
          <p:cNvSpPr>
            <a:spLocks noGrp="1"/>
          </p:cNvSpPr>
          <p:nvPr>
            <p:ph sz="half" idx="21"/>
          </p:nvPr>
        </p:nvSpPr>
        <p:spPr bwMode="gray">
          <a:xfrm>
            <a:off x="2790900" y="4474650"/>
            <a:ext cx="2106000" cy="1335600"/>
          </a:xfrm>
        </p:spPr>
        <p:txBody>
          <a:bodyPr/>
          <a:lstStyle>
            <a:lvl1pPr>
              <a:defRPr sz="16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de-DE" noProof="0" dirty="0"/>
              <a:t>Textmasterformat bearbeiten</a:t>
            </a:r>
          </a:p>
        </p:txBody>
      </p:sp>
      <p:sp>
        <p:nvSpPr>
          <p:cNvPr id="94" name="Bild 3"/>
          <p:cNvSpPr>
            <a:spLocks noGrp="1"/>
          </p:cNvSpPr>
          <p:nvPr>
            <p:ph type="pic" sz="quarter" idx="22"/>
          </p:nvPr>
        </p:nvSpPr>
        <p:spPr bwMode="gray">
          <a:xfrm>
            <a:off x="5041800" y="1512000"/>
            <a:ext cx="2106000" cy="2815200"/>
          </a:xfrm>
          <a:solidFill>
            <a:schemeClr val="bg1">
              <a:lumMod val="85000"/>
            </a:schemeClr>
          </a:solidFill>
        </p:spPr>
        <p:txBody>
          <a:bodyPr lIns="144000" tIns="144000" rIns="144000" bIns="144000"/>
          <a:lstStyle>
            <a:lvl1pPr marL="0" indent="0">
              <a:buNone/>
              <a:defRPr/>
            </a:lvl1pPr>
          </a:lstStyle>
          <a:p>
            <a:r>
              <a:rPr lang="de-DE" noProof="0" dirty="0"/>
              <a:t>Bild</a:t>
            </a:r>
          </a:p>
        </p:txBody>
      </p:sp>
      <p:sp>
        <p:nvSpPr>
          <p:cNvPr id="95" name="Inhalt 3"/>
          <p:cNvSpPr>
            <a:spLocks noGrp="1"/>
          </p:cNvSpPr>
          <p:nvPr>
            <p:ph sz="half" idx="23"/>
          </p:nvPr>
        </p:nvSpPr>
        <p:spPr bwMode="gray">
          <a:xfrm>
            <a:off x="5041800" y="4474650"/>
            <a:ext cx="2106000" cy="1335600"/>
          </a:xfrm>
        </p:spPr>
        <p:txBody>
          <a:bodyPr/>
          <a:lstStyle>
            <a:lvl1pPr>
              <a:defRPr sz="16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de-DE" noProof="0" dirty="0"/>
              <a:t>Textmasterformat bearbeiten</a:t>
            </a:r>
          </a:p>
        </p:txBody>
      </p:sp>
      <p:sp>
        <p:nvSpPr>
          <p:cNvPr id="96" name="Bild 4"/>
          <p:cNvSpPr>
            <a:spLocks noGrp="1"/>
          </p:cNvSpPr>
          <p:nvPr>
            <p:ph type="pic" sz="quarter" idx="24"/>
          </p:nvPr>
        </p:nvSpPr>
        <p:spPr bwMode="gray">
          <a:xfrm>
            <a:off x="7292700" y="1512000"/>
            <a:ext cx="2106000" cy="2815200"/>
          </a:xfrm>
          <a:solidFill>
            <a:schemeClr val="bg1">
              <a:lumMod val="85000"/>
            </a:schemeClr>
          </a:solidFill>
        </p:spPr>
        <p:txBody>
          <a:bodyPr lIns="144000" tIns="144000" rIns="144000" bIns="144000"/>
          <a:lstStyle>
            <a:lvl1pPr marL="0" indent="0">
              <a:buNone/>
              <a:defRPr/>
            </a:lvl1pPr>
          </a:lstStyle>
          <a:p>
            <a:r>
              <a:rPr lang="de-DE" noProof="0" dirty="0"/>
              <a:t>Bild</a:t>
            </a:r>
          </a:p>
        </p:txBody>
      </p:sp>
      <p:sp>
        <p:nvSpPr>
          <p:cNvPr id="97" name="Inhalt 4"/>
          <p:cNvSpPr>
            <a:spLocks noGrp="1"/>
          </p:cNvSpPr>
          <p:nvPr>
            <p:ph sz="half" idx="25"/>
          </p:nvPr>
        </p:nvSpPr>
        <p:spPr bwMode="gray">
          <a:xfrm>
            <a:off x="7292700" y="4474650"/>
            <a:ext cx="2106000" cy="1335600"/>
          </a:xfrm>
        </p:spPr>
        <p:txBody>
          <a:bodyPr/>
          <a:lstStyle>
            <a:lvl1pPr>
              <a:defRPr sz="16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de-DE" noProof="0" dirty="0"/>
              <a:t>Textmasterformat bearbeiten</a:t>
            </a:r>
          </a:p>
        </p:txBody>
      </p:sp>
      <p:sp>
        <p:nvSpPr>
          <p:cNvPr id="98" name="Bild 5"/>
          <p:cNvSpPr>
            <a:spLocks noGrp="1"/>
          </p:cNvSpPr>
          <p:nvPr>
            <p:ph type="pic" sz="quarter" idx="26"/>
          </p:nvPr>
        </p:nvSpPr>
        <p:spPr bwMode="gray">
          <a:xfrm>
            <a:off x="9543600" y="1512000"/>
            <a:ext cx="2106000" cy="2815200"/>
          </a:xfrm>
          <a:solidFill>
            <a:schemeClr val="bg1">
              <a:lumMod val="85000"/>
            </a:schemeClr>
          </a:solidFill>
        </p:spPr>
        <p:txBody>
          <a:bodyPr lIns="144000" tIns="144000" rIns="144000" bIns="144000"/>
          <a:lstStyle>
            <a:lvl1pPr marL="0" indent="0">
              <a:buNone/>
              <a:defRPr/>
            </a:lvl1pPr>
          </a:lstStyle>
          <a:p>
            <a:r>
              <a:rPr lang="de-DE" noProof="0" dirty="0"/>
              <a:t>Bild</a:t>
            </a:r>
          </a:p>
        </p:txBody>
      </p:sp>
      <p:sp>
        <p:nvSpPr>
          <p:cNvPr id="99" name="Inhalt 5"/>
          <p:cNvSpPr>
            <a:spLocks noGrp="1"/>
          </p:cNvSpPr>
          <p:nvPr>
            <p:ph sz="half" idx="27"/>
          </p:nvPr>
        </p:nvSpPr>
        <p:spPr bwMode="gray">
          <a:xfrm>
            <a:off x="9543600" y="4474650"/>
            <a:ext cx="2106000" cy="1335600"/>
          </a:xfrm>
        </p:spPr>
        <p:txBody>
          <a:bodyPr/>
          <a:lstStyle>
            <a:lvl1pPr>
              <a:defRPr sz="16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de-DE" noProof="0" dirty="0"/>
              <a:t>Textmasterformat bearbeiten</a:t>
            </a:r>
          </a:p>
        </p:txBody>
      </p:sp>
      <p:sp>
        <p:nvSpPr>
          <p:cNvPr id="5" name="Datum"/>
          <p:cNvSpPr>
            <a:spLocks noGrp="1"/>
          </p:cNvSpPr>
          <p:nvPr>
            <p:ph type="dt" sz="half" idx="10"/>
          </p:nvPr>
        </p:nvSpPr>
        <p:spPr bwMode="gray"/>
        <p:txBody>
          <a:bodyPr/>
          <a:lstStyle/>
          <a:p>
            <a:fld id="{1AEAFDDE-DAC3-4159-8E8A-753952F37361}" type="datetime1">
              <a:rPr lang="de-DE" noProof="0" smtClean="0"/>
              <a:t>17.03.2026</a:t>
            </a:fld>
            <a:endParaRPr lang="de-DE" noProof="0" dirty="0"/>
          </a:p>
        </p:txBody>
      </p:sp>
      <p:sp>
        <p:nvSpPr>
          <p:cNvPr id="6" name="Fußzeile"/>
          <p:cNvSpPr>
            <a:spLocks noGrp="1"/>
          </p:cNvSpPr>
          <p:nvPr>
            <p:ph type="ftr" sz="quarter" idx="11"/>
          </p:nvPr>
        </p:nvSpPr>
        <p:spPr bwMode="gray"/>
        <p:txBody>
          <a:bodyPr/>
          <a:lstStyle/>
          <a:p>
            <a:r>
              <a:rPr lang="de-DE" noProof="0" dirty="0"/>
              <a:t>Bieterkonzept</a:t>
            </a:r>
          </a:p>
        </p:txBody>
      </p:sp>
      <p:sp>
        <p:nvSpPr>
          <p:cNvPr id="7" name="Foliennummer"/>
          <p:cNvSpPr>
            <a:spLocks noGrp="1"/>
          </p:cNvSpPr>
          <p:nvPr>
            <p:ph type="sldNum" sz="quarter" idx="12"/>
          </p:nvPr>
        </p:nvSpPr>
        <p:spPr bwMode="gray"/>
        <p:txBody>
          <a:bodyPr/>
          <a:lstStyle/>
          <a:p>
            <a:fld id="{02CEFE82-39F2-4F47-8A0C-D5AB3496FA5C}" type="slidenum">
              <a:rPr lang="de-DE" noProof="0" smtClean="0"/>
              <a:t>‹Nr.›</a:t>
            </a:fld>
            <a:endParaRPr lang="de-DE" noProof="0" dirty="0"/>
          </a:p>
        </p:txBody>
      </p:sp>
    </p:spTree>
    <p:extLst>
      <p:ext uri="{BB962C8B-B14F-4D97-AF65-F5344CB8AC3E}">
        <p14:creationId xmlns:p14="http://schemas.microsoft.com/office/powerpoint/2010/main" val="2339837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8_TITLE &amp; CONTENT">
    <p:spTree>
      <p:nvGrpSpPr>
        <p:cNvPr id="1" name=""/>
        <p:cNvGrpSpPr/>
        <p:nvPr/>
      </p:nvGrpSpPr>
      <p:grpSpPr>
        <a:xfrm>
          <a:off x="0" y="0"/>
          <a:ext cx="0" cy="0"/>
          <a:chOff x="0" y="0"/>
          <a:chExt cx="0" cy="0"/>
        </a:xfrm>
      </p:grpSpPr>
      <p:sp>
        <p:nvSpPr>
          <p:cNvPr id="2" name="Titel"/>
          <p:cNvSpPr>
            <a:spLocks noGrp="1"/>
          </p:cNvSpPr>
          <p:nvPr>
            <p:ph type="title" hasCustomPrompt="1"/>
          </p:nvPr>
        </p:nvSpPr>
        <p:spPr bwMode="gray">
          <a:xfrm>
            <a:off x="540000" y="432000"/>
            <a:ext cx="7264800" cy="1080000"/>
          </a:xfrm>
        </p:spPr>
        <p:txBody>
          <a:bodyPr/>
          <a:lstStyle/>
          <a:p>
            <a:r>
              <a:rPr lang="de-DE" noProof="0" dirty="0"/>
              <a:t>Titelmasterformat bearbeiten</a:t>
            </a:r>
          </a:p>
        </p:txBody>
      </p:sp>
      <p:sp>
        <p:nvSpPr>
          <p:cNvPr id="8" name="Untertitel"/>
          <p:cNvSpPr>
            <a:spLocks noGrp="1"/>
          </p:cNvSpPr>
          <p:nvPr>
            <p:ph type="body" sz="quarter" idx="13" hasCustomPrompt="1"/>
          </p:nvPr>
        </p:nvSpPr>
        <p:spPr bwMode="gray">
          <a:xfrm>
            <a:off x="540000" y="972000"/>
            <a:ext cx="7264800" cy="540000"/>
          </a:xfrm>
        </p:spPr>
        <p:txBody>
          <a:bodyPr/>
          <a:lstStyle>
            <a:lvl1pPr marL="0" indent="0">
              <a:buNone/>
              <a:defRPr baseline="0">
                <a:solidFill>
                  <a:schemeClr val="bg1">
                    <a:lumMod val="50000"/>
                  </a:schemeClr>
                </a:solidFill>
              </a:defRPr>
            </a:lvl1pPr>
          </a:lstStyle>
          <a:p>
            <a:r>
              <a:rPr lang="de-DE" noProof="0" dirty="0"/>
              <a:t>Geben Sie Ihren Untertitel ein</a:t>
            </a:r>
          </a:p>
        </p:txBody>
      </p:sp>
      <p:sp>
        <p:nvSpPr>
          <p:cNvPr id="10" name="Text"/>
          <p:cNvSpPr>
            <a:spLocks noGrp="1"/>
          </p:cNvSpPr>
          <p:nvPr>
            <p:ph type="body" sz="quarter" idx="16"/>
          </p:nvPr>
        </p:nvSpPr>
        <p:spPr bwMode="gray">
          <a:xfrm>
            <a:off x="8234013" y="0"/>
            <a:ext cx="3956400" cy="6858000"/>
          </a:xfrm>
          <a:solidFill>
            <a:schemeClr val="accent1">
              <a:lumMod val="75000"/>
            </a:schemeClr>
          </a:solidFill>
        </p:spPr>
        <p:txBody>
          <a:bodyPr lIns="540000" tIns="1512000" rIns="540000" bIns="108000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p:txBody>
      </p:sp>
      <p:sp>
        <p:nvSpPr>
          <p:cNvPr id="3" name="Inhalt"/>
          <p:cNvSpPr>
            <a:spLocks noGrp="1"/>
          </p:cNvSpPr>
          <p:nvPr>
            <p:ph sz="half" idx="1"/>
          </p:nvPr>
        </p:nvSpPr>
        <p:spPr bwMode="gray">
          <a:xfrm>
            <a:off x="540000" y="1512000"/>
            <a:ext cx="7264800" cy="4298400"/>
          </a:xfrm>
        </p:spPr>
        <p:txBody>
          <a:bodyPr/>
          <a:lstStyle>
            <a:lvl1pPr>
              <a:defRPr sz="22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p:txBody>
      </p:sp>
      <p:sp>
        <p:nvSpPr>
          <p:cNvPr id="5" name="Datum"/>
          <p:cNvSpPr>
            <a:spLocks noGrp="1"/>
          </p:cNvSpPr>
          <p:nvPr>
            <p:ph type="dt" sz="half" idx="10"/>
          </p:nvPr>
        </p:nvSpPr>
        <p:spPr bwMode="ltGray"/>
        <p:txBody>
          <a:bodyPr/>
          <a:lstStyle>
            <a:lvl1pPr>
              <a:defRPr>
                <a:solidFill>
                  <a:schemeClr val="bg1"/>
                </a:solidFill>
              </a:defRPr>
            </a:lvl1pPr>
          </a:lstStyle>
          <a:p>
            <a:fld id="{7901E11A-686B-4B09-9C92-522FA0D48E16}" type="datetime1">
              <a:rPr lang="de-DE" noProof="0" smtClean="0"/>
              <a:t>17.03.2026</a:t>
            </a:fld>
            <a:endParaRPr lang="de-DE" noProof="0" dirty="0"/>
          </a:p>
        </p:txBody>
      </p:sp>
      <p:sp>
        <p:nvSpPr>
          <p:cNvPr id="6" name="Fußzeile"/>
          <p:cNvSpPr>
            <a:spLocks noGrp="1"/>
          </p:cNvSpPr>
          <p:nvPr>
            <p:ph type="ftr" sz="quarter" idx="11"/>
          </p:nvPr>
        </p:nvSpPr>
        <p:spPr bwMode="gray"/>
        <p:txBody>
          <a:bodyPr/>
          <a:lstStyle/>
          <a:p>
            <a:r>
              <a:rPr lang="de-DE" noProof="0" dirty="0"/>
              <a:t>Bieterkonzept</a:t>
            </a:r>
          </a:p>
        </p:txBody>
      </p:sp>
      <p:sp>
        <p:nvSpPr>
          <p:cNvPr id="7" name="Foliennummer"/>
          <p:cNvSpPr>
            <a:spLocks noGrp="1"/>
          </p:cNvSpPr>
          <p:nvPr>
            <p:ph type="sldNum" sz="quarter" idx="12"/>
          </p:nvPr>
        </p:nvSpPr>
        <p:spPr bwMode="gray"/>
        <p:txBody>
          <a:bodyPr/>
          <a:lstStyle/>
          <a:p>
            <a:fld id="{02CEFE82-39F2-4F47-8A0C-D5AB3496FA5C}" type="slidenum">
              <a:rPr lang="de-DE" noProof="0" smtClean="0"/>
              <a:t>‹Nr.›</a:t>
            </a:fld>
            <a:endParaRPr lang="de-DE" noProof="0" dirty="0"/>
          </a:p>
        </p:txBody>
      </p:sp>
    </p:spTree>
    <p:extLst>
      <p:ext uri="{BB962C8B-B14F-4D97-AF65-F5344CB8AC3E}">
        <p14:creationId xmlns:p14="http://schemas.microsoft.com/office/powerpoint/2010/main" val="2197871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9_TITLE &amp; CONTENT">
    <p:spTree>
      <p:nvGrpSpPr>
        <p:cNvPr id="1" name=""/>
        <p:cNvGrpSpPr/>
        <p:nvPr/>
      </p:nvGrpSpPr>
      <p:grpSpPr>
        <a:xfrm>
          <a:off x="0" y="0"/>
          <a:ext cx="0" cy="0"/>
          <a:chOff x="0" y="0"/>
          <a:chExt cx="0" cy="0"/>
        </a:xfrm>
      </p:grpSpPr>
      <p:sp>
        <p:nvSpPr>
          <p:cNvPr id="2" name="Titel"/>
          <p:cNvSpPr>
            <a:spLocks noGrp="1"/>
          </p:cNvSpPr>
          <p:nvPr>
            <p:ph type="title"/>
          </p:nvPr>
        </p:nvSpPr>
        <p:spPr bwMode="gray">
          <a:xfrm>
            <a:off x="540000" y="432000"/>
            <a:ext cx="11109600" cy="1080000"/>
          </a:xfrm>
        </p:spPr>
        <p:txBody>
          <a:bodyPr/>
          <a:lstStyle/>
          <a:p>
            <a:r>
              <a:rPr lang="de-DE" noProof="0" dirty="0"/>
              <a:t>Titelmasterformat durch Klicken bearbeiten</a:t>
            </a:r>
          </a:p>
        </p:txBody>
      </p:sp>
      <p:sp>
        <p:nvSpPr>
          <p:cNvPr id="13" name="Untertitel"/>
          <p:cNvSpPr>
            <a:spLocks noGrp="1"/>
          </p:cNvSpPr>
          <p:nvPr>
            <p:ph type="body" sz="quarter" idx="13" hasCustomPrompt="1"/>
          </p:nvPr>
        </p:nvSpPr>
        <p:spPr bwMode="gray">
          <a:xfrm>
            <a:off x="540000" y="972000"/>
            <a:ext cx="11109600" cy="540000"/>
          </a:xfrm>
        </p:spPr>
        <p:txBody>
          <a:bodyPr/>
          <a:lstStyle>
            <a:lvl1pPr marL="0" indent="0">
              <a:buNone/>
              <a:defRPr baseline="0">
                <a:solidFill>
                  <a:schemeClr val="bg1">
                    <a:lumMod val="50000"/>
                  </a:schemeClr>
                </a:solidFill>
              </a:defRPr>
            </a:lvl1pPr>
          </a:lstStyle>
          <a:p>
            <a:r>
              <a:rPr lang="de-DE" noProof="0" dirty="0"/>
              <a:t>Geben Sie Ihren Untertitel ein</a:t>
            </a:r>
          </a:p>
        </p:txBody>
      </p:sp>
      <p:sp>
        <p:nvSpPr>
          <p:cNvPr id="3" name="Inhalt"/>
          <p:cNvSpPr>
            <a:spLocks noGrp="1"/>
          </p:cNvSpPr>
          <p:nvPr>
            <p:ph idx="1"/>
          </p:nvPr>
        </p:nvSpPr>
        <p:spPr bwMode="gray">
          <a:xfrm>
            <a:off x="540000" y="1512000"/>
            <a:ext cx="11109600" cy="2818800"/>
          </a:xfrm>
        </p:spPr>
        <p:txBody>
          <a:body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p:txBody>
      </p:sp>
      <p:sp>
        <p:nvSpPr>
          <p:cNvPr id="10" name="Text"/>
          <p:cNvSpPr>
            <a:spLocks noGrp="1"/>
          </p:cNvSpPr>
          <p:nvPr>
            <p:ph idx="15"/>
          </p:nvPr>
        </p:nvSpPr>
        <p:spPr bwMode="gray">
          <a:xfrm>
            <a:off x="1200" y="4474800"/>
            <a:ext cx="12189600" cy="2383200"/>
          </a:xfrm>
          <a:solidFill>
            <a:schemeClr val="accent1">
              <a:lumMod val="75000"/>
            </a:schemeClr>
          </a:solidFill>
        </p:spPr>
        <p:txBody>
          <a:bodyPr lIns="540000" tIns="540000" rIns="540000" bIns="540000" anchor="ctr"/>
          <a:lstStyle>
            <a:lvl1pPr marL="0" indent="0">
              <a:buNone/>
              <a:defRPr>
                <a:solidFill>
                  <a:schemeClr val="bg1"/>
                </a:solidFill>
              </a:defRPr>
            </a:lvl1pPr>
            <a:lvl2pPr marL="450000" indent="0">
              <a:buNone/>
              <a:defRPr/>
            </a:lvl2pPr>
            <a:lvl3pPr marL="810000" indent="0">
              <a:buNone/>
              <a:defRPr/>
            </a:lvl3pPr>
            <a:lvl4pPr marL="1170000" indent="0">
              <a:buNone/>
              <a:defRPr/>
            </a:lvl4pPr>
            <a:lvl5pPr marL="1530000" indent="0">
              <a:buNone/>
              <a:defRPr/>
            </a:lvl5pPr>
          </a:lstStyle>
          <a:p>
            <a:pPr lvl="0"/>
            <a:r>
              <a:rPr lang="de-DE" noProof="0" dirty="0"/>
              <a:t>Textmasterformat bearbeiten</a:t>
            </a:r>
          </a:p>
        </p:txBody>
      </p:sp>
      <p:sp>
        <p:nvSpPr>
          <p:cNvPr id="4" name="Datum"/>
          <p:cNvSpPr>
            <a:spLocks noGrp="1"/>
          </p:cNvSpPr>
          <p:nvPr>
            <p:ph type="dt" sz="half" idx="10"/>
          </p:nvPr>
        </p:nvSpPr>
        <p:spPr bwMode="gray"/>
        <p:txBody>
          <a:bodyPr/>
          <a:lstStyle>
            <a:lvl1pPr>
              <a:defRPr>
                <a:solidFill>
                  <a:schemeClr val="bg1"/>
                </a:solidFill>
              </a:defRPr>
            </a:lvl1pPr>
          </a:lstStyle>
          <a:p>
            <a:fld id="{47A62146-D0AF-4300-A3A0-B41682CA664F}" type="datetime1">
              <a:rPr lang="de-DE" noProof="0" smtClean="0"/>
              <a:t>17.03.2026</a:t>
            </a:fld>
            <a:endParaRPr lang="de-DE" noProof="0" dirty="0"/>
          </a:p>
        </p:txBody>
      </p:sp>
      <p:sp>
        <p:nvSpPr>
          <p:cNvPr id="5" name="Fußzeile"/>
          <p:cNvSpPr>
            <a:spLocks noGrp="1"/>
          </p:cNvSpPr>
          <p:nvPr>
            <p:ph type="ftr" sz="quarter" idx="11"/>
          </p:nvPr>
        </p:nvSpPr>
        <p:spPr bwMode="gray"/>
        <p:txBody>
          <a:bodyPr/>
          <a:lstStyle>
            <a:lvl1pPr>
              <a:defRPr>
                <a:solidFill>
                  <a:schemeClr val="bg1"/>
                </a:solidFill>
              </a:defRPr>
            </a:lvl1pPr>
          </a:lstStyle>
          <a:p>
            <a:r>
              <a:rPr lang="de-DE" noProof="0" dirty="0"/>
              <a:t>Bieterkonzept</a:t>
            </a:r>
          </a:p>
        </p:txBody>
      </p:sp>
      <p:sp>
        <p:nvSpPr>
          <p:cNvPr id="6" name="Foliennummer"/>
          <p:cNvSpPr>
            <a:spLocks noGrp="1"/>
          </p:cNvSpPr>
          <p:nvPr>
            <p:ph type="sldNum" sz="quarter" idx="12"/>
          </p:nvPr>
        </p:nvSpPr>
        <p:spPr bwMode="gray"/>
        <p:txBody>
          <a:bodyPr/>
          <a:lstStyle>
            <a:lvl1pPr>
              <a:defRPr>
                <a:solidFill>
                  <a:schemeClr val="bg1"/>
                </a:solidFill>
              </a:defRPr>
            </a:lvl1pPr>
          </a:lstStyle>
          <a:p>
            <a:fld id="{02CEFE82-39F2-4F47-8A0C-D5AB3496FA5C}" type="slidenum">
              <a:rPr lang="de-DE" noProof="0" smtClean="0"/>
              <a:pPr/>
              <a:t>‹Nr.›</a:t>
            </a:fld>
            <a:endParaRPr lang="de-DE" noProof="0" dirty="0"/>
          </a:p>
        </p:txBody>
      </p:sp>
    </p:spTree>
    <p:extLst>
      <p:ext uri="{BB962C8B-B14F-4D97-AF65-F5344CB8AC3E}">
        <p14:creationId xmlns:p14="http://schemas.microsoft.com/office/powerpoint/2010/main" val="3768846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0_TITLE &amp; CONTENT">
    <p:spTree>
      <p:nvGrpSpPr>
        <p:cNvPr id="1" name=""/>
        <p:cNvGrpSpPr/>
        <p:nvPr/>
      </p:nvGrpSpPr>
      <p:grpSpPr>
        <a:xfrm>
          <a:off x="0" y="0"/>
          <a:ext cx="0" cy="0"/>
          <a:chOff x="0" y="0"/>
          <a:chExt cx="0" cy="0"/>
        </a:xfrm>
      </p:grpSpPr>
      <p:sp>
        <p:nvSpPr>
          <p:cNvPr id="2" name="Titel"/>
          <p:cNvSpPr>
            <a:spLocks noGrp="1"/>
          </p:cNvSpPr>
          <p:nvPr>
            <p:ph type="title"/>
          </p:nvPr>
        </p:nvSpPr>
        <p:spPr bwMode="gray">
          <a:xfrm>
            <a:off x="540000" y="432000"/>
            <a:ext cx="11109600" cy="1080000"/>
          </a:xfrm>
        </p:spPr>
        <p:txBody>
          <a:bodyPr/>
          <a:lstStyle/>
          <a:p>
            <a:r>
              <a:rPr lang="de-DE" noProof="0" dirty="0"/>
              <a:t>Titelmasterformat durch Klicken bearbeiten</a:t>
            </a:r>
          </a:p>
        </p:txBody>
      </p:sp>
      <p:sp>
        <p:nvSpPr>
          <p:cNvPr id="13" name="Untertitel"/>
          <p:cNvSpPr>
            <a:spLocks noGrp="1"/>
          </p:cNvSpPr>
          <p:nvPr>
            <p:ph type="body" sz="quarter" idx="13" hasCustomPrompt="1"/>
          </p:nvPr>
        </p:nvSpPr>
        <p:spPr bwMode="gray">
          <a:xfrm>
            <a:off x="540000" y="972000"/>
            <a:ext cx="11109600" cy="540000"/>
          </a:xfrm>
        </p:spPr>
        <p:txBody>
          <a:bodyPr/>
          <a:lstStyle>
            <a:lvl1pPr marL="0" indent="0">
              <a:buNone/>
              <a:defRPr baseline="0">
                <a:solidFill>
                  <a:schemeClr val="bg1">
                    <a:lumMod val="50000"/>
                  </a:schemeClr>
                </a:solidFill>
              </a:defRPr>
            </a:lvl1pPr>
          </a:lstStyle>
          <a:p>
            <a:r>
              <a:rPr lang="de-DE" noProof="0" dirty="0"/>
              <a:t>Geben Sie Ihren Untertitel ein</a:t>
            </a:r>
          </a:p>
        </p:txBody>
      </p:sp>
      <p:sp>
        <p:nvSpPr>
          <p:cNvPr id="3" name="Inhalt"/>
          <p:cNvSpPr>
            <a:spLocks noGrp="1"/>
          </p:cNvSpPr>
          <p:nvPr>
            <p:ph idx="1"/>
          </p:nvPr>
        </p:nvSpPr>
        <p:spPr bwMode="gray">
          <a:xfrm>
            <a:off x="540000" y="1512000"/>
            <a:ext cx="11109600" cy="2818800"/>
          </a:xfrm>
        </p:spPr>
        <p:txBody>
          <a:body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p:txBody>
      </p:sp>
      <p:sp>
        <p:nvSpPr>
          <p:cNvPr id="9" name="Bild"/>
          <p:cNvSpPr>
            <a:spLocks noGrp="1"/>
          </p:cNvSpPr>
          <p:nvPr>
            <p:ph type="pic" sz="quarter" idx="14"/>
          </p:nvPr>
        </p:nvSpPr>
        <p:spPr bwMode="gray">
          <a:xfrm>
            <a:off x="1200" y="4474800"/>
            <a:ext cx="12190413" cy="2383200"/>
          </a:xfrm>
          <a:solidFill>
            <a:schemeClr val="bg1">
              <a:lumMod val="85000"/>
            </a:schemeClr>
          </a:solidFill>
        </p:spPr>
        <p:txBody>
          <a:bodyPr lIns="144000" tIns="144000" rIns="144000" bIns="144000"/>
          <a:lstStyle>
            <a:lvl1pPr marL="0" indent="0">
              <a:buNone/>
              <a:defRPr/>
            </a:lvl1pPr>
          </a:lstStyle>
          <a:p>
            <a:r>
              <a:rPr lang="de-DE" noProof="0" dirty="0"/>
              <a:t>Bild</a:t>
            </a:r>
          </a:p>
        </p:txBody>
      </p:sp>
      <p:sp>
        <p:nvSpPr>
          <p:cNvPr id="4" name="Datum"/>
          <p:cNvSpPr>
            <a:spLocks noGrp="1"/>
          </p:cNvSpPr>
          <p:nvPr>
            <p:ph type="dt" sz="half" idx="10"/>
          </p:nvPr>
        </p:nvSpPr>
        <p:spPr bwMode="gray"/>
        <p:txBody>
          <a:bodyPr/>
          <a:lstStyle/>
          <a:p>
            <a:fld id="{206EFB23-F892-417E-A500-46EF22140902}" type="datetime1">
              <a:rPr lang="de-DE" noProof="0" smtClean="0"/>
              <a:t>17.03.2026</a:t>
            </a:fld>
            <a:endParaRPr lang="de-DE" noProof="0" dirty="0"/>
          </a:p>
        </p:txBody>
      </p:sp>
      <p:sp>
        <p:nvSpPr>
          <p:cNvPr id="5" name="Fußzeile"/>
          <p:cNvSpPr>
            <a:spLocks noGrp="1"/>
          </p:cNvSpPr>
          <p:nvPr>
            <p:ph type="ftr" sz="quarter" idx="11"/>
          </p:nvPr>
        </p:nvSpPr>
        <p:spPr bwMode="gray"/>
        <p:txBody>
          <a:bodyPr/>
          <a:lstStyle/>
          <a:p>
            <a:r>
              <a:rPr lang="de-DE" noProof="0" dirty="0"/>
              <a:t>Bieterkonzept</a:t>
            </a:r>
          </a:p>
        </p:txBody>
      </p:sp>
      <p:sp>
        <p:nvSpPr>
          <p:cNvPr id="6" name="Foliennummer"/>
          <p:cNvSpPr>
            <a:spLocks noGrp="1"/>
          </p:cNvSpPr>
          <p:nvPr>
            <p:ph type="sldNum" sz="quarter" idx="12"/>
          </p:nvPr>
        </p:nvSpPr>
        <p:spPr bwMode="gray"/>
        <p:txBody>
          <a:bodyPr/>
          <a:lstStyle/>
          <a:p>
            <a:fld id="{02CEFE82-39F2-4F47-8A0C-D5AB3496FA5C}" type="slidenum">
              <a:rPr lang="de-DE" noProof="0" smtClean="0"/>
              <a:t>‹Nr.›</a:t>
            </a:fld>
            <a:endParaRPr lang="de-DE" noProof="0" dirty="0"/>
          </a:p>
        </p:txBody>
      </p:sp>
    </p:spTree>
    <p:extLst>
      <p:ext uri="{BB962C8B-B14F-4D97-AF65-F5344CB8AC3E}">
        <p14:creationId xmlns:p14="http://schemas.microsoft.com/office/powerpoint/2010/main" val="2796085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2_TITLE &amp; CONTENT">
    <p:spTree>
      <p:nvGrpSpPr>
        <p:cNvPr id="1" name=""/>
        <p:cNvGrpSpPr/>
        <p:nvPr/>
      </p:nvGrpSpPr>
      <p:grpSpPr>
        <a:xfrm>
          <a:off x="0" y="0"/>
          <a:ext cx="0" cy="0"/>
          <a:chOff x="0" y="0"/>
          <a:chExt cx="0" cy="0"/>
        </a:xfrm>
      </p:grpSpPr>
      <p:sp>
        <p:nvSpPr>
          <p:cNvPr id="2" name="Titel"/>
          <p:cNvSpPr>
            <a:spLocks noGrp="1"/>
          </p:cNvSpPr>
          <p:nvPr>
            <p:ph type="title"/>
          </p:nvPr>
        </p:nvSpPr>
        <p:spPr bwMode="gray">
          <a:xfrm>
            <a:off x="540000" y="432000"/>
            <a:ext cx="11109600" cy="1080000"/>
          </a:xfrm>
        </p:spPr>
        <p:txBody>
          <a:bodyPr/>
          <a:lstStyle/>
          <a:p>
            <a:r>
              <a:rPr lang="de-DE" noProof="0" dirty="0"/>
              <a:t>Titelmasterformat durch Klicken bearbeiten</a:t>
            </a:r>
          </a:p>
        </p:txBody>
      </p:sp>
      <p:sp>
        <p:nvSpPr>
          <p:cNvPr id="13" name="Untertitel"/>
          <p:cNvSpPr>
            <a:spLocks noGrp="1"/>
          </p:cNvSpPr>
          <p:nvPr>
            <p:ph type="body" sz="quarter" idx="13" hasCustomPrompt="1"/>
          </p:nvPr>
        </p:nvSpPr>
        <p:spPr bwMode="gray">
          <a:xfrm>
            <a:off x="540000" y="972000"/>
            <a:ext cx="11109600" cy="540000"/>
          </a:xfrm>
        </p:spPr>
        <p:txBody>
          <a:bodyPr/>
          <a:lstStyle>
            <a:lvl1pPr marL="0" indent="0">
              <a:buNone/>
              <a:defRPr baseline="0">
                <a:solidFill>
                  <a:schemeClr val="bg1">
                    <a:lumMod val="50000"/>
                  </a:schemeClr>
                </a:solidFill>
              </a:defRPr>
            </a:lvl1pPr>
          </a:lstStyle>
          <a:p>
            <a:r>
              <a:rPr lang="de-DE" noProof="0" dirty="0"/>
              <a:t>Geben Sie Ihren Untertitel ein</a:t>
            </a:r>
          </a:p>
        </p:txBody>
      </p:sp>
      <p:sp>
        <p:nvSpPr>
          <p:cNvPr id="3" name="Inhalt"/>
          <p:cNvSpPr>
            <a:spLocks noGrp="1"/>
          </p:cNvSpPr>
          <p:nvPr>
            <p:ph idx="1"/>
          </p:nvPr>
        </p:nvSpPr>
        <p:spPr bwMode="gray">
          <a:xfrm>
            <a:off x="540000" y="1511999"/>
            <a:ext cx="11109600" cy="1576800"/>
          </a:xfrm>
        </p:spPr>
        <p:txBody>
          <a:body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p:txBody>
      </p:sp>
      <p:sp>
        <p:nvSpPr>
          <p:cNvPr id="10" name="Bild 1"/>
          <p:cNvSpPr>
            <a:spLocks noGrp="1"/>
          </p:cNvSpPr>
          <p:nvPr>
            <p:ph type="pic" sz="quarter" idx="15"/>
          </p:nvPr>
        </p:nvSpPr>
        <p:spPr bwMode="gray">
          <a:xfrm>
            <a:off x="0" y="3445050"/>
            <a:ext cx="4053600" cy="2365200"/>
          </a:xfrm>
          <a:solidFill>
            <a:schemeClr val="bg1">
              <a:lumMod val="85000"/>
            </a:schemeClr>
          </a:solidFill>
        </p:spPr>
        <p:txBody>
          <a:bodyPr lIns="144000" tIns="144000" rIns="144000" bIns="144000"/>
          <a:lstStyle>
            <a:lvl1pPr marL="0" indent="0">
              <a:buNone/>
              <a:defRPr/>
            </a:lvl1pPr>
          </a:lstStyle>
          <a:p>
            <a:r>
              <a:rPr lang="de-DE" noProof="0" dirty="0"/>
              <a:t>Bild</a:t>
            </a:r>
          </a:p>
        </p:txBody>
      </p:sp>
      <p:sp>
        <p:nvSpPr>
          <p:cNvPr id="11" name="Bild 2"/>
          <p:cNvSpPr>
            <a:spLocks noGrp="1"/>
          </p:cNvSpPr>
          <p:nvPr>
            <p:ph type="pic" sz="quarter" idx="16"/>
          </p:nvPr>
        </p:nvSpPr>
        <p:spPr bwMode="gray">
          <a:xfrm>
            <a:off x="4068406" y="3445050"/>
            <a:ext cx="4053600" cy="2365200"/>
          </a:xfrm>
          <a:solidFill>
            <a:schemeClr val="bg1">
              <a:lumMod val="85000"/>
            </a:schemeClr>
          </a:solidFill>
        </p:spPr>
        <p:txBody>
          <a:bodyPr lIns="144000" tIns="144000" rIns="144000" bIns="144000"/>
          <a:lstStyle>
            <a:lvl1pPr marL="0" indent="0">
              <a:buNone/>
              <a:defRPr/>
            </a:lvl1pPr>
          </a:lstStyle>
          <a:p>
            <a:r>
              <a:rPr lang="de-DE" noProof="0" dirty="0"/>
              <a:t>Bild</a:t>
            </a:r>
          </a:p>
        </p:txBody>
      </p:sp>
      <p:sp>
        <p:nvSpPr>
          <p:cNvPr id="12" name="Bild 3"/>
          <p:cNvSpPr>
            <a:spLocks noGrp="1"/>
          </p:cNvSpPr>
          <p:nvPr>
            <p:ph type="pic" sz="quarter" idx="17"/>
          </p:nvPr>
        </p:nvSpPr>
        <p:spPr bwMode="gray">
          <a:xfrm>
            <a:off x="8136813" y="3445050"/>
            <a:ext cx="4053600" cy="2365200"/>
          </a:xfrm>
          <a:solidFill>
            <a:schemeClr val="bg1">
              <a:lumMod val="85000"/>
            </a:schemeClr>
          </a:solidFill>
        </p:spPr>
        <p:txBody>
          <a:bodyPr lIns="144000" tIns="144000" rIns="144000" bIns="144000"/>
          <a:lstStyle>
            <a:lvl1pPr marL="0" indent="0">
              <a:buNone/>
              <a:defRPr/>
            </a:lvl1pPr>
          </a:lstStyle>
          <a:p>
            <a:r>
              <a:rPr lang="de-DE" noProof="0" dirty="0"/>
              <a:t>Bild</a:t>
            </a:r>
          </a:p>
        </p:txBody>
      </p:sp>
      <p:sp>
        <p:nvSpPr>
          <p:cNvPr id="4" name="Datum"/>
          <p:cNvSpPr>
            <a:spLocks noGrp="1"/>
          </p:cNvSpPr>
          <p:nvPr>
            <p:ph type="dt" sz="half" idx="10"/>
          </p:nvPr>
        </p:nvSpPr>
        <p:spPr bwMode="gray"/>
        <p:txBody>
          <a:bodyPr/>
          <a:lstStyle/>
          <a:p>
            <a:fld id="{E6FB7B3F-351A-42DE-8C20-2D18B2633F87}" type="datetime1">
              <a:rPr lang="de-DE" noProof="0" smtClean="0"/>
              <a:t>17.03.2026</a:t>
            </a:fld>
            <a:endParaRPr lang="de-DE" noProof="0" dirty="0"/>
          </a:p>
        </p:txBody>
      </p:sp>
      <p:sp>
        <p:nvSpPr>
          <p:cNvPr id="5" name="Fußzeile"/>
          <p:cNvSpPr>
            <a:spLocks noGrp="1"/>
          </p:cNvSpPr>
          <p:nvPr>
            <p:ph type="ftr" sz="quarter" idx="11"/>
          </p:nvPr>
        </p:nvSpPr>
        <p:spPr bwMode="gray"/>
        <p:txBody>
          <a:bodyPr/>
          <a:lstStyle/>
          <a:p>
            <a:r>
              <a:rPr lang="de-DE" noProof="0" dirty="0"/>
              <a:t>Bieterkonzept</a:t>
            </a:r>
          </a:p>
        </p:txBody>
      </p:sp>
      <p:sp>
        <p:nvSpPr>
          <p:cNvPr id="6" name="Foliennummer"/>
          <p:cNvSpPr>
            <a:spLocks noGrp="1"/>
          </p:cNvSpPr>
          <p:nvPr>
            <p:ph type="sldNum" sz="quarter" idx="12"/>
          </p:nvPr>
        </p:nvSpPr>
        <p:spPr bwMode="gray"/>
        <p:txBody>
          <a:bodyPr/>
          <a:lstStyle/>
          <a:p>
            <a:fld id="{02CEFE82-39F2-4F47-8A0C-D5AB3496FA5C}" type="slidenum">
              <a:rPr lang="de-DE" noProof="0" smtClean="0"/>
              <a:t>‹Nr.›</a:t>
            </a:fld>
            <a:endParaRPr lang="de-DE" noProof="0" dirty="0"/>
          </a:p>
        </p:txBody>
      </p:sp>
    </p:spTree>
    <p:extLst>
      <p:ext uri="{BB962C8B-B14F-4D97-AF65-F5344CB8AC3E}">
        <p14:creationId xmlns:p14="http://schemas.microsoft.com/office/powerpoint/2010/main" val="2546323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2" name="Titel"/>
          <p:cNvSpPr>
            <a:spLocks noGrp="1"/>
          </p:cNvSpPr>
          <p:nvPr>
            <p:ph type="title"/>
          </p:nvPr>
        </p:nvSpPr>
        <p:spPr bwMode="gray"/>
        <p:txBody>
          <a:bodyPr/>
          <a:lstStyle/>
          <a:p>
            <a:r>
              <a:rPr lang="de-DE" noProof="0" dirty="0"/>
              <a:t>Titelmasterformat durch Klicken bearbeiten</a:t>
            </a:r>
          </a:p>
        </p:txBody>
      </p:sp>
      <p:sp>
        <p:nvSpPr>
          <p:cNvPr id="7" name="Untertitel"/>
          <p:cNvSpPr>
            <a:spLocks noGrp="1"/>
          </p:cNvSpPr>
          <p:nvPr>
            <p:ph type="body" sz="quarter" idx="13" hasCustomPrompt="1"/>
          </p:nvPr>
        </p:nvSpPr>
        <p:spPr bwMode="gray">
          <a:xfrm>
            <a:off x="540000" y="972000"/>
            <a:ext cx="11109600" cy="540000"/>
          </a:xfrm>
        </p:spPr>
        <p:txBody>
          <a:bodyPr/>
          <a:lstStyle>
            <a:lvl1pPr marL="0" indent="0">
              <a:buNone/>
              <a:defRPr baseline="0">
                <a:solidFill>
                  <a:schemeClr val="bg1">
                    <a:lumMod val="50000"/>
                  </a:schemeClr>
                </a:solidFill>
              </a:defRPr>
            </a:lvl1pPr>
          </a:lstStyle>
          <a:p>
            <a:r>
              <a:rPr lang="de-DE" noProof="0" dirty="0"/>
              <a:t>Geben Sie Ihren Untertitel ein</a:t>
            </a:r>
          </a:p>
        </p:txBody>
      </p:sp>
      <p:sp>
        <p:nvSpPr>
          <p:cNvPr id="3" name="Datum"/>
          <p:cNvSpPr>
            <a:spLocks noGrp="1"/>
          </p:cNvSpPr>
          <p:nvPr>
            <p:ph type="dt" sz="half" idx="10"/>
          </p:nvPr>
        </p:nvSpPr>
        <p:spPr bwMode="gray"/>
        <p:txBody>
          <a:bodyPr/>
          <a:lstStyle/>
          <a:p>
            <a:fld id="{07B0C56F-8B1A-4912-9C56-DCE35AC7899D}" type="datetime1">
              <a:rPr lang="de-DE" noProof="0" smtClean="0"/>
              <a:t>17.03.2026</a:t>
            </a:fld>
            <a:endParaRPr lang="de-DE" noProof="0" dirty="0"/>
          </a:p>
        </p:txBody>
      </p:sp>
      <p:sp>
        <p:nvSpPr>
          <p:cNvPr id="4" name="Fußzeile"/>
          <p:cNvSpPr>
            <a:spLocks noGrp="1"/>
          </p:cNvSpPr>
          <p:nvPr>
            <p:ph type="ftr" sz="quarter" idx="11"/>
          </p:nvPr>
        </p:nvSpPr>
        <p:spPr bwMode="gray"/>
        <p:txBody>
          <a:bodyPr/>
          <a:lstStyle>
            <a:lvl1pPr>
              <a:defRPr/>
            </a:lvl1pPr>
          </a:lstStyle>
          <a:p>
            <a:r>
              <a:rPr lang="de-DE" dirty="0"/>
              <a:t>Bieterkonzept</a:t>
            </a:r>
          </a:p>
        </p:txBody>
      </p:sp>
      <p:sp>
        <p:nvSpPr>
          <p:cNvPr id="5" name="Foliennummer"/>
          <p:cNvSpPr>
            <a:spLocks noGrp="1"/>
          </p:cNvSpPr>
          <p:nvPr>
            <p:ph type="sldNum" sz="quarter" idx="12"/>
          </p:nvPr>
        </p:nvSpPr>
        <p:spPr bwMode="gray"/>
        <p:txBody>
          <a:bodyPr/>
          <a:lstStyle/>
          <a:p>
            <a:fld id="{02CEFE82-39F2-4F47-8A0C-D5AB3496FA5C}" type="slidenum">
              <a:rPr lang="de-DE" noProof="0" smtClean="0"/>
              <a:t>‹Nr.›</a:t>
            </a:fld>
            <a:endParaRPr lang="de-DE" noProof="0" dirty="0"/>
          </a:p>
        </p:txBody>
      </p:sp>
    </p:spTree>
    <p:extLst>
      <p:ext uri="{BB962C8B-B14F-4D97-AF65-F5344CB8AC3E}">
        <p14:creationId xmlns:p14="http://schemas.microsoft.com/office/powerpoint/2010/main" val="2820757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IMAGES">
    <p:spTree>
      <p:nvGrpSpPr>
        <p:cNvPr id="1" name=""/>
        <p:cNvGrpSpPr/>
        <p:nvPr/>
      </p:nvGrpSpPr>
      <p:grpSpPr>
        <a:xfrm>
          <a:off x="0" y="0"/>
          <a:ext cx="0" cy="0"/>
          <a:chOff x="0" y="0"/>
          <a:chExt cx="0" cy="0"/>
        </a:xfrm>
      </p:grpSpPr>
      <p:sp>
        <p:nvSpPr>
          <p:cNvPr id="8" name="Titel"/>
          <p:cNvSpPr>
            <a:spLocks noGrp="1"/>
          </p:cNvSpPr>
          <p:nvPr>
            <p:ph type="title" hasCustomPrompt="1"/>
          </p:nvPr>
        </p:nvSpPr>
        <p:spPr bwMode="gray">
          <a:xfrm>
            <a:off x="540000" y="432000"/>
            <a:ext cx="5338800" cy="1080000"/>
          </a:xfrm>
        </p:spPr>
        <p:txBody>
          <a:bodyPr/>
          <a:lstStyle/>
          <a:p>
            <a:r>
              <a:rPr lang="de-DE" noProof="0" dirty="0"/>
              <a:t>Titelformat bearbeiten</a:t>
            </a:r>
          </a:p>
        </p:txBody>
      </p:sp>
      <p:sp>
        <p:nvSpPr>
          <p:cNvPr id="10" name="Untertitel"/>
          <p:cNvSpPr>
            <a:spLocks noGrp="1"/>
          </p:cNvSpPr>
          <p:nvPr>
            <p:ph type="body" sz="quarter" idx="13" hasCustomPrompt="1"/>
          </p:nvPr>
        </p:nvSpPr>
        <p:spPr bwMode="gray">
          <a:xfrm>
            <a:off x="540000" y="972000"/>
            <a:ext cx="5338800" cy="540000"/>
          </a:xfrm>
        </p:spPr>
        <p:txBody>
          <a:bodyPr/>
          <a:lstStyle>
            <a:lvl1pPr marL="0" indent="0">
              <a:buNone/>
              <a:defRPr baseline="0">
                <a:solidFill>
                  <a:schemeClr val="bg1">
                    <a:lumMod val="50000"/>
                  </a:schemeClr>
                </a:solidFill>
              </a:defRPr>
            </a:lvl1pPr>
          </a:lstStyle>
          <a:p>
            <a:r>
              <a:rPr lang="de-DE" noProof="0" dirty="0"/>
              <a:t>Geben Sie Ihren Untertitel ein</a:t>
            </a:r>
          </a:p>
        </p:txBody>
      </p:sp>
      <p:sp>
        <p:nvSpPr>
          <p:cNvPr id="9" name="Inhalt"/>
          <p:cNvSpPr>
            <a:spLocks noGrp="1"/>
          </p:cNvSpPr>
          <p:nvPr>
            <p:ph sz="half" idx="1"/>
          </p:nvPr>
        </p:nvSpPr>
        <p:spPr bwMode="gray">
          <a:xfrm>
            <a:off x="540000" y="1512000"/>
            <a:ext cx="5338800" cy="4298400"/>
          </a:xfrm>
        </p:spPr>
        <p:txBody>
          <a:bodyPr/>
          <a:lstStyle>
            <a:lvl1pPr>
              <a:defRPr sz="22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p:txBody>
      </p:sp>
      <p:sp>
        <p:nvSpPr>
          <p:cNvPr id="11" name="Bild 1"/>
          <p:cNvSpPr>
            <a:spLocks noGrp="1"/>
          </p:cNvSpPr>
          <p:nvPr>
            <p:ph type="pic" sz="quarter" idx="16"/>
          </p:nvPr>
        </p:nvSpPr>
        <p:spPr bwMode="gray">
          <a:xfrm>
            <a:off x="6102813" y="0"/>
            <a:ext cx="6087600" cy="3420000"/>
          </a:xfrm>
          <a:solidFill>
            <a:schemeClr val="bg1">
              <a:lumMod val="85000"/>
            </a:schemeClr>
          </a:solidFill>
        </p:spPr>
        <p:txBody>
          <a:bodyPr lIns="144000" tIns="144000" rIns="144000" bIns="144000"/>
          <a:lstStyle>
            <a:lvl1pPr marL="0" indent="0">
              <a:buNone/>
              <a:defRPr/>
            </a:lvl1pPr>
          </a:lstStyle>
          <a:p>
            <a:r>
              <a:rPr lang="de-DE" noProof="0" dirty="0"/>
              <a:t>Bild</a:t>
            </a:r>
          </a:p>
        </p:txBody>
      </p:sp>
      <p:sp>
        <p:nvSpPr>
          <p:cNvPr id="6" name="Bild 2"/>
          <p:cNvSpPr>
            <a:spLocks noGrp="1"/>
          </p:cNvSpPr>
          <p:nvPr>
            <p:ph type="pic" sz="quarter" idx="19"/>
          </p:nvPr>
        </p:nvSpPr>
        <p:spPr bwMode="gray">
          <a:xfrm>
            <a:off x="6102813" y="3438000"/>
            <a:ext cx="3034800" cy="3420000"/>
          </a:xfrm>
          <a:solidFill>
            <a:schemeClr val="bg1">
              <a:lumMod val="85000"/>
            </a:schemeClr>
          </a:solidFill>
        </p:spPr>
        <p:txBody>
          <a:bodyPr lIns="144000" tIns="144000" rIns="144000" bIns="144000"/>
          <a:lstStyle>
            <a:lvl1pPr marL="0" indent="0">
              <a:buNone/>
              <a:defRPr/>
            </a:lvl1pPr>
          </a:lstStyle>
          <a:p>
            <a:r>
              <a:rPr lang="de-DE" noProof="0" dirty="0"/>
              <a:t>Bild</a:t>
            </a:r>
          </a:p>
        </p:txBody>
      </p:sp>
      <p:sp>
        <p:nvSpPr>
          <p:cNvPr id="7" name="Bild 3"/>
          <p:cNvSpPr>
            <a:spLocks noGrp="1"/>
          </p:cNvSpPr>
          <p:nvPr>
            <p:ph type="pic" sz="quarter" idx="20"/>
          </p:nvPr>
        </p:nvSpPr>
        <p:spPr bwMode="gray">
          <a:xfrm>
            <a:off x="9155613" y="3438000"/>
            <a:ext cx="3034800" cy="3420000"/>
          </a:xfrm>
          <a:solidFill>
            <a:schemeClr val="bg1">
              <a:lumMod val="85000"/>
            </a:schemeClr>
          </a:solidFill>
        </p:spPr>
        <p:txBody>
          <a:bodyPr lIns="144000" tIns="144000" rIns="144000" bIns="144000"/>
          <a:lstStyle>
            <a:lvl1pPr marL="0" indent="0">
              <a:buNone/>
              <a:defRPr/>
            </a:lvl1pPr>
          </a:lstStyle>
          <a:p>
            <a:r>
              <a:rPr lang="de-DE" noProof="0" dirty="0"/>
              <a:t>Bild</a:t>
            </a:r>
          </a:p>
        </p:txBody>
      </p:sp>
      <p:sp>
        <p:nvSpPr>
          <p:cNvPr id="12" name="Foliennummer"/>
          <p:cNvSpPr>
            <a:spLocks noGrp="1"/>
          </p:cNvSpPr>
          <p:nvPr>
            <p:ph type="sldNum" sz="quarter" idx="12"/>
          </p:nvPr>
        </p:nvSpPr>
        <p:spPr bwMode="gray">
          <a:xfrm>
            <a:off x="540000" y="6084000"/>
            <a:ext cx="900000" cy="360000"/>
          </a:xfrm>
        </p:spPr>
        <p:txBody>
          <a:bodyPr/>
          <a:lstStyle/>
          <a:p>
            <a:fld id="{02CEFE82-39F2-4F47-8A0C-D5AB3496FA5C}" type="slidenum">
              <a:rPr lang="de-DE" noProof="0" smtClean="0"/>
              <a:t>‹Nr.›</a:t>
            </a:fld>
            <a:endParaRPr lang="de-DE" noProof="0" dirty="0"/>
          </a:p>
        </p:txBody>
      </p:sp>
      <p:sp>
        <p:nvSpPr>
          <p:cNvPr id="13" name="Fußzeile">
            <a:extLst>
              <a:ext uri="{FF2B5EF4-FFF2-40B4-BE49-F238E27FC236}">
                <a16:creationId xmlns:a16="http://schemas.microsoft.com/office/drawing/2014/main" id="{F869FC62-2446-4A11-B2AB-15B12C5A41E1}"/>
              </a:ext>
            </a:extLst>
          </p:cNvPr>
          <p:cNvSpPr>
            <a:spLocks noGrp="1"/>
          </p:cNvSpPr>
          <p:nvPr>
            <p:ph type="ftr" sz="quarter" idx="11"/>
          </p:nvPr>
        </p:nvSpPr>
        <p:spPr bwMode="gray">
          <a:xfrm>
            <a:off x="3934800" y="6084000"/>
            <a:ext cx="4320000" cy="360000"/>
          </a:xfrm>
        </p:spPr>
        <p:txBody>
          <a:bodyPr/>
          <a:lstStyle/>
          <a:p>
            <a:r>
              <a:rPr lang="de-DE" noProof="0" dirty="0"/>
              <a:t>Bieterkonzept</a:t>
            </a:r>
          </a:p>
        </p:txBody>
      </p:sp>
    </p:spTree>
    <p:extLst>
      <p:ext uri="{BB962C8B-B14F-4D97-AF65-F5344CB8AC3E}">
        <p14:creationId xmlns:p14="http://schemas.microsoft.com/office/powerpoint/2010/main" val="869160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IMAGE">
    <p:spTree>
      <p:nvGrpSpPr>
        <p:cNvPr id="1" name=""/>
        <p:cNvGrpSpPr/>
        <p:nvPr/>
      </p:nvGrpSpPr>
      <p:grpSpPr>
        <a:xfrm>
          <a:off x="0" y="0"/>
          <a:ext cx="0" cy="0"/>
          <a:chOff x="0" y="0"/>
          <a:chExt cx="0" cy="0"/>
        </a:xfrm>
      </p:grpSpPr>
      <p:sp>
        <p:nvSpPr>
          <p:cNvPr id="10" name="Bild"/>
          <p:cNvSpPr>
            <a:spLocks noGrp="1"/>
          </p:cNvSpPr>
          <p:nvPr>
            <p:ph type="pic" sz="quarter" idx="14"/>
          </p:nvPr>
        </p:nvSpPr>
        <p:spPr bwMode="gray">
          <a:xfrm>
            <a:off x="0" y="0"/>
            <a:ext cx="12190413" cy="6858000"/>
          </a:xfrm>
          <a:solidFill>
            <a:schemeClr val="bg1">
              <a:lumMod val="85000"/>
            </a:schemeClr>
          </a:solidFill>
        </p:spPr>
        <p:txBody>
          <a:bodyPr lIns="144000" tIns="144000" rIns="144000" bIns="144000"/>
          <a:lstStyle>
            <a:lvl1pPr marL="0" indent="0">
              <a:buNone/>
              <a:defRPr/>
            </a:lvl1pPr>
          </a:lstStyle>
          <a:p>
            <a:r>
              <a:rPr lang="de-DE" noProof="0" dirty="0"/>
              <a:t>Bild</a:t>
            </a:r>
          </a:p>
        </p:txBody>
      </p:sp>
      <p:sp>
        <p:nvSpPr>
          <p:cNvPr id="11" name="Text"/>
          <p:cNvSpPr>
            <a:spLocks noGrp="1"/>
          </p:cNvSpPr>
          <p:nvPr>
            <p:ph type="body" sz="quarter" idx="16"/>
          </p:nvPr>
        </p:nvSpPr>
        <p:spPr bwMode="gray">
          <a:xfrm>
            <a:off x="8234013" y="0"/>
            <a:ext cx="3956400" cy="6858000"/>
          </a:xfrm>
          <a:solidFill>
            <a:schemeClr val="accent1">
              <a:lumMod val="75000"/>
              <a:alpha val="80000"/>
            </a:schemeClr>
          </a:solidFill>
        </p:spPr>
        <p:txBody>
          <a:bodyPr lIns="540000" tIns="1512000" rIns="540000" bIns="108000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p:txBody>
      </p:sp>
      <p:sp>
        <p:nvSpPr>
          <p:cNvPr id="2" name="Titel"/>
          <p:cNvSpPr>
            <a:spLocks noGrp="1"/>
          </p:cNvSpPr>
          <p:nvPr>
            <p:ph type="title"/>
          </p:nvPr>
        </p:nvSpPr>
        <p:spPr bwMode="gray">
          <a:xfrm>
            <a:off x="540000" y="432000"/>
            <a:ext cx="11109600" cy="1080000"/>
          </a:xfrm>
        </p:spPr>
        <p:txBody>
          <a:bodyPr/>
          <a:lstStyle/>
          <a:p>
            <a:r>
              <a:rPr lang="de-DE" noProof="0" dirty="0"/>
              <a:t>Titelmasterformat durch Klicken bearbeiten</a:t>
            </a:r>
          </a:p>
        </p:txBody>
      </p:sp>
      <p:sp>
        <p:nvSpPr>
          <p:cNvPr id="8" name="Untertitel"/>
          <p:cNvSpPr>
            <a:spLocks noGrp="1"/>
          </p:cNvSpPr>
          <p:nvPr>
            <p:ph type="body" sz="quarter" idx="13" hasCustomPrompt="1"/>
          </p:nvPr>
        </p:nvSpPr>
        <p:spPr bwMode="gray">
          <a:xfrm>
            <a:off x="540000" y="972000"/>
            <a:ext cx="11109600" cy="540000"/>
          </a:xfrm>
        </p:spPr>
        <p:txBody>
          <a:bodyPr/>
          <a:lstStyle>
            <a:lvl1pPr marL="0" indent="0">
              <a:buNone/>
              <a:defRPr baseline="0">
                <a:solidFill>
                  <a:schemeClr val="bg1">
                    <a:lumMod val="50000"/>
                  </a:schemeClr>
                </a:solidFill>
              </a:defRPr>
            </a:lvl1pPr>
          </a:lstStyle>
          <a:p>
            <a:r>
              <a:rPr lang="de-DE" noProof="0" dirty="0"/>
              <a:t>Geben Sie Ihren Untertitel ein</a:t>
            </a:r>
          </a:p>
        </p:txBody>
      </p:sp>
      <p:sp>
        <p:nvSpPr>
          <p:cNvPr id="5" name="Datum"/>
          <p:cNvSpPr>
            <a:spLocks noGrp="1"/>
          </p:cNvSpPr>
          <p:nvPr>
            <p:ph type="dt" sz="half" idx="10"/>
          </p:nvPr>
        </p:nvSpPr>
        <p:spPr bwMode="ltGray"/>
        <p:txBody>
          <a:bodyPr/>
          <a:lstStyle>
            <a:lvl1pPr>
              <a:defRPr>
                <a:solidFill>
                  <a:schemeClr val="bg1"/>
                </a:solidFill>
              </a:defRPr>
            </a:lvl1pPr>
          </a:lstStyle>
          <a:p>
            <a:fld id="{1440B8DA-E1F0-4268-8823-501941B151F6}" type="datetime1">
              <a:rPr lang="de-DE" noProof="0" smtClean="0"/>
              <a:t>17.03.2026</a:t>
            </a:fld>
            <a:endParaRPr lang="de-DE" noProof="0" dirty="0"/>
          </a:p>
        </p:txBody>
      </p:sp>
      <p:sp>
        <p:nvSpPr>
          <p:cNvPr id="6" name="Fußzeile"/>
          <p:cNvSpPr>
            <a:spLocks noGrp="1"/>
          </p:cNvSpPr>
          <p:nvPr>
            <p:ph type="ftr" sz="quarter" idx="11"/>
          </p:nvPr>
        </p:nvSpPr>
        <p:spPr bwMode="gray"/>
        <p:txBody>
          <a:bodyPr/>
          <a:lstStyle/>
          <a:p>
            <a:r>
              <a:rPr lang="de-DE" noProof="0" dirty="0"/>
              <a:t>Bieterkonzept</a:t>
            </a:r>
          </a:p>
        </p:txBody>
      </p:sp>
      <p:sp>
        <p:nvSpPr>
          <p:cNvPr id="7" name="Foliennummer"/>
          <p:cNvSpPr>
            <a:spLocks noGrp="1"/>
          </p:cNvSpPr>
          <p:nvPr>
            <p:ph type="sldNum" sz="quarter" idx="12"/>
          </p:nvPr>
        </p:nvSpPr>
        <p:spPr bwMode="gray"/>
        <p:txBody>
          <a:bodyPr/>
          <a:lstStyle/>
          <a:p>
            <a:fld id="{02CEFE82-39F2-4F47-8A0C-D5AB3496FA5C}" type="slidenum">
              <a:rPr lang="de-DE" noProof="0" smtClean="0"/>
              <a:t>‹Nr.›</a:t>
            </a:fld>
            <a:endParaRPr lang="de-DE" noProof="0" dirty="0"/>
          </a:p>
        </p:txBody>
      </p:sp>
    </p:spTree>
    <p:extLst>
      <p:ext uri="{BB962C8B-B14F-4D97-AF65-F5344CB8AC3E}">
        <p14:creationId xmlns:p14="http://schemas.microsoft.com/office/powerpoint/2010/main" val="3855148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4_IMAGE">
    <p:spTree>
      <p:nvGrpSpPr>
        <p:cNvPr id="1" name=""/>
        <p:cNvGrpSpPr/>
        <p:nvPr/>
      </p:nvGrpSpPr>
      <p:grpSpPr>
        <a:xfrm>
          <a:off x="0" y="0"/>
          <a:ext cx="0" cy="0"/>
          <a:chOff x="0" y="0"/>
          <a:chExt cx="0" cy="0"/>
        </a:xfrm>
      </p:grpSpPr>
      <p:sp>
        <p:nvSpPr>
          <p:cNvPr id="10" name="Bild"/>
          <p:cNvSpPr>
            <a:spLocks noGrp="1"/>
          </p:cNvSpPr>
          <p:nvPr>
            <p:ph type="pic" sz="quarter" idx="14"/>
          </p:nvPr>
        </p:nvSpPr>
        <p:spPr bwMode="gray">
          <a:xfrm>
            <a:off x="0" y="0"/>
            <a:ext cx="12190413" cy="6858000"/>
          </a:xfrm>
          <a:solidFill>
            <a:schemeClr val="bg1">
              <a:lumMod val="85000"/>
            </a:schemeClr>
          </a:solidFill>
        </p:spPr>
        <p:txBody>
          <a:bodyPr lIns="144000" tIns="144000" rIns="144000" bIns="144000"/>
          <a:lstStyle>
            <a:lvl1pPr marL="0" indent="0">
              <a:buNone/>
              <a:defRPr/>
            </a:lvl1pPr>
          </a:lstStyle>
          <a:p>
            <a:r>
              <a:rPr lang="de-DE" noProof="0" dirty="0"/>
              <a:t>Bild</a:t>
            </a:r>
          </a:p>
        </p:txBody>
      </p:sp>
      <p:sp>
        <p:nvSpPr>
          <p:cNvPr id="11" name="Text"/>
          <p:cNvSpPr>
            <a:spLocks noGrp="1"/>
          </p:cNvSpPr>
          <p:nvPr>
            <p:ph type="body" sz="quarter" idx="16"/>
          </p:nvPr>
        </p:nvSpPr>
        <p:spPr bwMode="gray">
          <a:xfrm>
            <a:off x="0" y="0"/>
            <a:ext cx="3956400" cy="6858000"/>
          </a:xfrm>
          <a:solidFill>
            <a:schemeClr val="accent1">
              <a:lumMod val="75000"/>
              <a:alpha val="80000"/>
            </a:schemeClr>
          </a:solidFill>
        </p:spPr>
        <p:txBody>
          <a:bodyPr lIns="540000" tIns="1512000" rIns="540000" bIns="108000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p:txBody>
      </p:sp>
      <p:sp>
        <p:nvSpPr>
          <p:cNvPr id="2" name="Titel"/>
          <p:cNvSpPr>
            <a:spLocks noGrp="1"/>
          </p:cNvSpPr>
          <p:nvPr>
            <p:ph type="title"/>
          </p:nvPr>
        </p:nvSpPr>
        <p:spPr bwMode="gray">
          <a:xfrm>
            <a:off x="540000" y="432000"/>
            <a:ext cx="11109600" cy="1080000"/>
          </a:xfrm>
        </p:spPr>
        <p:txBody>
          <a:bodyPr/>
          <a:lstStyle>
            <a:lvl1pPr>
              <a:defRPr>
                <a:solidFill>
                  <a:schemeClr val="bg1"/>
                </a:solidFill>
              </a:defRPr>
            </a:lvl1pPr>
          </a:lstStyle>
          <a:p>
            <a:r>
              <a:rPr lang="de-DE" noProof="0" dirty="0"/>
              <a:t>Titelmasterformat durch Klicken bearbeiten</a:t>
            </a:r>
          </a:p>
        </p:txBody>
      </p:sp>
      <p:sp>
        <p:nvSpPr>
          <p:cNvPr id="8" name="Untertitel"/>
          <p:cNvSpPr>
            <a:spLocks noGrp="1"/>
          </p:cNvSpPr>
          <p:nvPr>
            <p:ph type="body" sz="quarter" idx="13" hasCustomPrompt="1"/>
          </p:nvPr>
        </p:nvSpPr>
        <p:spPr bwMode="gray">
          <a:xfrm>
            <a:off x="540000" y="972000"/>
            <a:ext cx="11109600" cy="540000"/>
          </a:xfrm>
        </p:spPr>
        <p:txBody>
          <a:bodyPr/>
          <a:lstStyle>
            <a:lvl1pPr marL="0" indent="0">
              <a:buNone/>
              <a:defRPr baseline="0">
                <a:solidFill>
                  <a:schemeClr val="bg1"/>
                </a:solidFill>
              </a:defRPr>
            </a:lvl1pPr>
          </a:lstStyle>
          <a:p>
            <a:r>
              <a:rPr lang="de-DE" noProof="0" dirty="0"/>
              <a:t>Geben Sie Ihren Untertitel ein</a:t>
            </a:r>
          </a:p>
        </p:txBody>
      </p:sp>
      <p:sp>
        <p:nvSpPr>
          <p:cNvPr id="5" name="Datum"/>
          <p:cNvSpPr>
            <a:spLocks noGrp="1"/>
          </p:cNvSpPr>
          <p:nvPr>
            <p:ph type="dt" sz="half" idx="10"/>
          </p:nvPr>
        </p:nvSpPr>
        <p:spPr bwMode="gray"/>
        <p:txBody>
          <a:bodyPr/>
          <a:lstStyle/>
          <a:p>
            <a:fld id="{83EBBBE7-F6C4-423D-957F-BFC7B5C45072}" type="datetime1">
              <a:rPr lang="de-DE" noProof="0" smtClean="0"/>
              <a:t>17.03.2026</a:t>
            </a:fld>
            <a:endParaRPr lang="de-DE" noProof="0" dirty="0"/>
          </a:p>
        </p:txBody>
      </p:sp>
      <p:sp>
        <p:nvSpPr>
          <p:cNvPr id="6" name="Fußzeile"/>
          <p:cNvSpPr>
            <a:spLocks noGrp="1"/>
          </p:cNvSpPr>
          <p:nvPr>
            <p:ph type="ftr" sz="quarter" idx="11"/>
          </p:nvPr>
        </p:nvSpPr>
        <p:spPr bwMode="gray"/>
        <p:txBody>
          <a:bodyPr/>
          <a:lstStyle/>
          <a:p>
            <a:r>
              <a:rPr lang="de-DE" noProof="0" dirty="0"/>
              <a:t>Bieterkonzept</a:t>
            </a:r>
          </a:p>
        </p:txBody>
      </p:sp>
      <p:sp>
        <p:nvSpPr>
          <p:cNvPr id="7" name="Foliennummer"/>
          <p:cNvSpPr>
            <a:spLocks noGrp="1"/>
          </p:cNvSpPr>
          <p:nvPr>
            <p:ph type="sldNum" sz="quarter" idx="12"/>
          </p:nvPr>
        </p:nvSpPr>
        <p:spPr bwMode="ltGray"/>
        <p:txBody>
          <a:bodyPr/>
          <a:lstStyle>
            <a:lvl1pPr>
              <a:defRPr>
                <a:solidFill>
                  <a:schemeClr val="bg1"/>
                </a:solidFill>
              </a:defRPr>
            </a:lvl1pPr>
          </a:lstStyle>
          <a:p>
            <a:fld id="{02CEFE82-39F2-4F47-8A0C-D5AB3496FA5C}" type="slidenum">
              <a:rPr lang="de-DE" noProof="0" smtClean="0"/>
              <a:pPr/>
              <a:t>‹Nr.›</a:t>
            </a:fld>
            <a:endParaRPr lang="de-DE" noProof="0" dirty="0"/>
          </a:p>
        </p:txBody>
      </p:sp>
    </p:spTree>
    <p:extLst>
      <p:ext uri="{BB962C8B-B14F-4D97-AF65-F5344CB8AC3E}">
        <p14:creationId xmlns:p14="http://schemas.microsoft.com/office/powerpoint/2010/main" val="3938806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10" name="Bild"/>
          <p:cNvSpPr>
            <a:spLocks noGrp="1"/>
          </p:cNvSpPr>
          <p:nvPr>
            <p:ph type="pic" sz="quarter" idx="14"/>
          </p:nvPr>
        </p:nvSpPr>
        <p:spPr bwMode="gray">
          <a:xfrm>
            <a:off x="0" y="0"/>
            <a:ext cx="12190413" cy="6858000"/>
          </a:xfrm>
          <a:solidFill>
            <a:schemeClr val="bg1">
              <a:lumMod val="85000"/>
            </a:schemeClr>
          </a:solidFill>
        </p:spPr>
        <p:txBody>
          <a:bodyPr lIns="144000" tIns="144000" rIns="144000" bIns="144000"/>
          <a:lstStyle>
            <a:lvl1pPr marL="0" indent="0">
              <a:buNone/>
              <a:defRPr/>
            </a:lvl1pPr>
          </a:lstStyle>
          <a:p>
            <a:r>
              <a:rPr lang="de-DE" noProof="0" dirty="0"/>
              <a:t>Bild</a:t>
            </a:r>
          </a:p>
        </p:txBody>
      </p:sp>
      <p:sp>
        <p:nvSpPr>
          <p:cNvPr id="9" name="Inhalt"/>
          <p:cNvSpPr>
            <a:spLocks noGrp="1"/>
          </p:cNvSpPr>
          <p:nvPr>
            <p:ph idx="1"/>
          </p:nvPr>
        </p:nvSpPr>
        <p:spPr bwMode="gray">
          <a:xfrm>
            <a:off x="1933200" y="1512000"/>
            <a:ext cx="9716400" cy="4298400"/>
          </a:xfrm>
        </p:spPr>
        <p:txBody>
          <a:bodyPr/>
          <a:lstStyle>
            <a:lvl1pPr marL="0" indent="0">
              <a:buNone/>
              <a:defRPr sz="4000">
                <a:solidFill>
                  <a:schemeClr val="bg1"/>
                </a:solidFill>
              </a:defRPr>
            </a:lvl1pPr>
          </a:lstStyle>
          <a:p>
            <a:pPr lvl="0"/>
            <a:r>
              <a:rPr lang="de-DE" noProof="0" dirty="0"/>
              <a:t>Textmasterformat bearbeiten</a:t>
            </a:r>
          </a:p>
        </p:txBody>
      </p:sp>
      <p:sp>
        <p:nvSpPr>
          <p:cNvPr id="5" name="Datum"/>
          <p:cNvSpPr>
            <a:spLocks noGrp="1"/>
          </p:cNvSpPr>
          <p:nvPr>
            <p:ph type="dt" sz="half" idx="10"/>
          </p:nvPr>
        </p:nvSpPr>
        <p:spPr bwMode="gray">
          <a:xfrm>
            <a:off x="10209600" y="6084000"/>
            <a:ext cx="1440000" cy="360000"/>
          </a:xfrm>
        </p:spPr>
        <p:txBody>
          <a:bodyPr/>
          <a:lstStyle/>
          <a:p>
            <a:fld id="{538A9AC6-5400-4252-9008-F2B2D8A78046}" type="datetime1">
              <a:rPr lang="de-DE" noProof="0" smtClean="0"/>
              <a:t>17.03.2026</a:t>
            </a:fld>
            <a:endParaRPr lang="de-DE" noProof="0" dirty="0"/>
          </a:p>
        </p:txBody>
      </p:sp>
      <p:sp>
        <p:nvSpPr>
          <p:cNvPr id="6" name="Fußzeile"/>
          <p:cNvSpPr>
            <a:spLocks noGrp="1"/>
          </p:cNvSpPr>
          <p:nvPr>
            <p:ph type="ftr" sz="quarter" idx="11"/>
          </p:nvPr>
        </p:nvSpPr>
        <p:spPr bwMode="gray"/>
        <p:txBody>
          <a:bodyPr/>
          <a:lstStyle/>
          <a:p>
            <a:r>
              <a:rPr lang="de-DE" noProof="0" dirty="0"/>
              <a:t>Bieterkonzept</a:t>
            </a:r>
          </a:p>
        </p:txBody>
      </p:sp>
      <p:sp>
        <p:nvSpPr>
          <p:cNvPr id="7" name="Foliennummer"/>
          <p:cNvSpPr>
            <a:spLocks noGrp="1"/>
          </p:cNvSpPr>
          <p:nvPr>
            <p:ph type="sldNum" sz="quarter" idx="12"/>
          </p:nvPr>
        </p:nvSpPr>
        <p:spPr bwMode="gray"/>
        <p:txBody>
          <a:bodyPr/>
          <a:lstStyle/>
          <a:p>
            <a:fld id="{02CEFE82-39F2-4F47-8A0C-D5AB3496FA5C}" type="slidenum">
              <a:rPr lang="de-DE" noProof="0" smtClean="0"/>
              <a:t>‹Nr.›</a:t>
            </a:fld>
            <a:endParaRPr lang="de-DE" noProof="0" dirty="0"/>
          </a:p>
        </p:txBody>
      </p:sp>
    </p:spTree>
    <p:extLst>
      <p:ext uri="{BB962C8B-B14F-4D97-AF65-F5344CB8AC3E}">
        <p14:creationId xmlns:p14="http://schemas.microsoft.com/office/powerpoint/2010/main" val="2202455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userDrawn="1">
  <p:cSld name="7_CD-TITLE SLIDE">
    <p:spTree>
      <p:nvGrpSpPr>
        <p:cNvPr id="1" name=""/>
        <p:cNvGrpSpPr/>
        <p:nvPr/>
      </p:nvGrpSpPr>
      <p:grpSpPr>
        <a:xfrm>
          <a:off x="0" y="0"/>
          <a:ext cx="0" cy="0"/>
          <a:chOff x="0" y="0"/>
          <a:chExt cx="0" cy="0"/>
        </a:xfrm>
      </p:grpSpPr>
      <p:sp>
        <p:nvSpPr>
          <p:cNvPr id="9" name="Picture"/>
          <p:cNvSpPr>
            <a:spLocks noGrp="1"/>
          </p:cNvSpPr>
          <p:nvPr>
            <p:ph type="pic" sz="quarter" idx="14" hasCustomPrompt="1"/>
          </p:nvPr>
        </p:nvSpPr>
        <p:spPr bwMode="gray">
          <a:xfrm>
            <a:off x="0" y="-1"/>
            <a:ext cx="12190413" cy="4233600"/>
          </a:xfrm>
          <a:solidFill>
            <a:schemeClr val="bg1">
              <a:lumMod val="85000"/>
            </a:schemeClr>
          </a:solidFill>
        </p:spPr>
        <p:txBody>
          <a:bodyPr lIns="144000" tIns="144000" rIns="144000" bIns="144000"/>
          <a:lstStyle>
            <a:lvl1pPr marL="0" indent="0">
              <a:buNone/>
              <a:defRPr/>
            </a:lvl1pPr>
          </a:lstStyle>
          <a:p>
            <a:r>
              <a:rPr lang="de-DE" noProof="0"/>
              <a:t>Bild</a:t>
            </a:r>
            <a:endParaRPr lang="de-DE" noProof="0" dirty="0"/>
          </a:p>
        </p:txBody>
      </p:sp>
      <p:sp>
        <p:nvSpPr>
          <p:cNvPr id="7" name="Title"/>
          <p:cNvSpPr>
            <a:spLocks noGrp="1"/>
          </p:cNvSpPr>
          <p:nvPr>
            <p:ph type="title" hasCustomPrompt="1"/>
          </p:nvPr>
        </p:nvSpPr>
        <p:spPr bwMode="gray">
          <a:xfrm>
            <a:off x="540000" y="4665450"/>
            <a:ext cx="11109600" cy="1144800"/>
          </a:xfrm>
        </p:spPr>
        <p:txBody>
          <a:bodyPr/>
          <a:lstStyle>
            <a:lvl1pPr>
              <a:spcAft>
                <a:spcPts val="1000"/>
              </a:spcAft>
              <a:defRPr/>
            </a:lvl1pPr>
          </a:lstStyle>
          <a:p>
            <a:r>
              <a:rPr lang="en-US" noProof="0"/>
              <a:t>Titelmasterformat durch Klicken bearbeiten</a:t>
            </a:r>
            <a:endParaRPr lang="en-US" noProof="0" dirty="0"/>
          </a:p>
        </p:txBody>
      </p:sp>
      <p:sp>
        <p:nvSpPr>
          <p:cNvPr id="8" name="Subtitle"/>
          <p:cNvSpPr>
            <a:spLocks noGrp="1"/>
          </p:cNvSpPr>
          <p:nvPr>
            <p:ph type="body" sz="quarter" idx="13" hasCustomPrompt="1"/>
          </p:nvPr>
        </p:nvSpPr>
        <p:spPr bwMode="gray">
          <a:xfrm>
            <a:off x="540000" y="5270250"/>
            <a:ext cx="11109600" cy="540000"/>
          </a:xfrm>
        </p:spPr>
        <p:txBody>
          <a:bodyPr/>
          <a:lstStyle>
            <a:lvl1pPr marL="0" indent="0">
              <a:buNone/>
              <a:defRPr baseline="0">
                <a:solidFill>
                  <a:schemeClr val="bg1">
                    <a:lumMod val="50000"/>
                  </a:schemeClr>
                </a:solidFill>
              </a:defRPr>
            </a:lvl1pPr>
          </a:lstStyle>
          <a:p>
            <a:pPr lvl="0"/>
            <a:r>
              <a:rPr lang="de-DE" noProof="0"/>
              <a:t>Geben Sie Ihren Untertitel ein</a:t>
            </a:r>
            <a:endParaRPr lang="de-DE" noProof="0" dirty="0"/>
          </a:p>
        </p:txBody>
      </p:sp>
      <p:sp>
        <p:nvSpPr>
          <p:cNvPr id="5" name="Date">
            <a:extLst>
              <a:ext uri="{FF2B5EF4-FFF2-40B4-BE49-F238E27FC236}">
                <a16:creationId xmlns:a16="http://schemas.microsoft.com/office/drawing/2014/main" id="{415136D4-1F7C-4182-8778-B3E53863D3E9}"/>
              </a:ext>
            </a:extLst>
          </p:cNvPr>
          <p:cNvSpPr>
            <a:spLocks noGrp="1"/>
          </p:cNvSpPr>
          <p:nvPr>
            <p:ph type="dt" sz="half" idx="10"/>
          </p:nvPr>
        </p:nvSpPr>
        <p:spPr bwMode="gray">
          <a:xfrm>
            <a:off x="10209600" y="6084000"/>
            <a:ext cx="1440000" cy="360000"/>
          </a:xfrm>
        </p:spPr>
        <p:txBody>
          <a:bodyPr/>
          <a:lstStyle/>
          <a:p>
            <a:fld id="{D91E870D-FC8B-4AB7-89C9-E3428C3A979B}" type="datetime1">
              <a:rPr lang="de-DE" smtClean="0"/>
              <a:t>17.03.2026</a:t>
            </a:fld>
            <a:endParaRPr lang="en-US"/>
          </a:p>
        </p:txBody>
      </p:sp>
      <p:sp>
        <p:nvSpPr>
          <p:cNvPr id="6" name="Footer">
            <a:extLst>
              <a:ext uri="{FF2B5EF4-FFF2-40B4-BE49-F238E27FC236}">
                <a16:creationId xmlns:a16="http://schemas.microsoft.com/office/drawing/2014/main" id="{7B3EEFB8-DF6D-46D6-B5ED-35BFBC8B4131}"/>
              </a:ext>
            </a:extLst>
          </p:cNvPr>
          <p:cNvSpPr>
            <a:spLocks noGrp="1"/>
          </p:cNvSpPr>
          <p:nvPr>
            <p:ph type="ftr" sz="quarter" idx="11"/>
          </p:nvPr>
        </p:nvSpPr>
        <p:spPr bwMode="gray">
          <a:xfrm>
            <a:off x="3934800" y="6084000"/>
            <a:ext cx="4320000" cy="360000"/>
          </a:xfrm>
        </p:spPr>
        <p:txBody>
          <a:bodyPr/>
          <a:lstStyle/>
          <a:p>
            <a:r>
              <a:rPr lang="de-DE" dirty="0"/>
              <a:t>Bieterkonzept</a:t>
            </a:r>
            <a:endParaRPr lang="en-US" dirty="0"/>
          </a:p>
        </p:txBody>
      </p:sp>
      <p:sp>
        <p:nvSpPr>
          <p:cNvPr id="10" name="Slide Number">
            <a:extLst>
              <a:ext uri="{FF2B5EF4-FFF2-40B4-BE49-F238E27FC236}">
                <a16:creationId xmlns:a16="http://schemas.microsoft.com/office/drawing/2014/main" id="{34B56EB5-7765-416C-9EEA-DECAB61CFD67}"/>
              </a:ext>
            </a:extLst>
          </p:cNvPr>
          <p:cNvSpPr>
            <a:spLocks noGrp="1"/>
          </p:cNvSpPr>
          <p:nvPr>
            <p:ph type="sldNum" sz="quarter" idx="12"/>
          </p:nvPr>
        </p:nvSpPr>
        <p:spPr bwMode="gray">
          <a:xfrm>
            <a:off x="540000" y="6084000"/>
            <a:ext cx="900000" cy="360000"/>
          </a:xfrm>
        </p:spPr>
        <p:txBody>
          <a:bodyPr/>
          <a:lstStyle/>
          <a:p>
            <a:fld id="{02CEFE82-39F2-4F47-8A0C-D5AB3496FA5C}" type="slidenum">
              <a:rPr lang="en-US" smtClean="0"/>
              <a:t>‹Nr.›</a:t>
            </a:fld>
            <a:endParaRPr lang="en-US"/>
          </a:p>
        </p:txBody>
      </p:sp>
      <p:pic>
        <p:nvPicPr>
          <p:cNvPr id="11" name="Grafik 10">
            <a:extLst>
              <a:ext uri="{FF2B5EF4-FFF2-40B4-BE49-F238E27FC236}">
                <a16:creationId xmlns:a16="http://schemas.microsoft.com/office/drawing/2014/main" id="{22FE46BA-5A6C-4756-986E-F49FFCACAA52}"/>
              </a:ext>
            </a:extLst>
          </p:cNvPr>
          <p:cNvPicPr>
            <a:picLocks noChangeAspect="1"/>
          </p:cNvPicPr>
          <p:nvPr userDrawn="1"/>
        </p:nvPicPr>
        <p:blipFill>
          <a:blip r:embed="rId2"/>
          <a:stretch>
            <a:fillRect/>
          </a:stretch>
        </p:blipFill>
        <p:spPr>
          <a:xfrm>
            <a:off x="9244837" y="5511599"/>
            <a:ext cx="2726887" cy="1144801"/>
          </a:xfrm>
          <a:prstGeom prst="rect">
            <a:avLst/>
          </a:prstGeom>
        </p:spPr>
      </p:pic>
    </p:spTree>
    <p:extLst>
      <p:ext uri="{BB962C8B-B14F-4D97-AF65-F5344CB8AC3E}">
        <p14:creationId xmlns:p14="http://schemas.microsoft.com/office/powerpoint/2010/main" val="573764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26_CD-TITLE &amp; CONTENT">
    <p:spTree>
      <p:nvGrpSpPr>
        <p:cNvPr id="1" name=""/>
        <p:cNvGrpSpPr/>
        <p:nvPr/>
      </p:nvGrpSpPr>
      <p:grpSpPr>
        <a:xfrm>
          <a:off x="0" y="0"/>
          <a:ext cx="0" cy="0"/>
          <a:chOff x="0" y="0"/>
          <a:chExt cx="0" cy="0"/>
        </a:xfrm>
      </p:grpSpPr>
      <p:sp>
        <p:nvSpPr>
          <p:cNvPr id="2" name="Title"/>
          <p:cNvSpPr>
            <a:spLocks noGrp="1"/>
          </p:cNvSpPr>
          <p:nvPr>
            <p:ph type="title" hasCustomPrompt="1"/>
          </p:nvPr>
        </p:nvSpPr>
        <p:spPr>
          <a:xfrm>
            <a:off x="540000" y="432000"/>
            <a:ext cx="11109600" cy="1080000"/>
          </a:xfrm>
        </p:spPr>
        <p:txBody>
          <a:bodyPr/>
          <a:lstStyle>
            <a:lvl1pPr>
              <a:defRPr/>
            </a:lvl1pPr>
          </a:lstStyle>
          <a:p>
            <a:r>
              <a:rPr lang="en-US"/>
              <a:t>Titelmasterformat durch Klicken bearbeiten</a:t>
            </a:r>
            <a:endParaRPr lang="en-US" dirty="0"/>
          </a:p>
        </p:txBody>
      </p:sp>
      <p:sp>
        <p:nvSpPr>
          <p:cNvPr id="13" name="Subtitle"/>
          <p:cNvSpPr>
            <a:spLocks noGrp="1"/>
          </p:cNvSpPr>
          <p:nvPr>
            <p:ph type="body" sz="quarter" idx="13" hasCustomPrompt="1"/>
          </p:nvPr>
        </p:nvSpPr>
        <p:spPr>
          <a:xfrm>
            <a:off x="540000" y="972000"/>
            <a:ext cx="11109600" cy="540000"/>
          </a:xfrm>
        </p:spPr>
        <p:txBody>
          <a:bodyPr/>
          <a:lstStyle>
            <a:lvl1pPr marL="0" indent="0">
              <a:buNone/>
              <a:defRPr baseline="0">
                <a:solidFill>
                  <a:srgbClr val="7F7F7F"/>
                </a:solidFill>
              </a:defRPr>
            </a:lvl1pPr>
          </a:lstStyle>
          <a:p>
            <a:pPr lvl="0"/>
            <a:r>
              <a:rPr lang="de-DE"/>
              <a:t>Geben Sie Ihren Untertitel ein</a:t>
            </a:r>
            <a:endParaRPr lang="de-DE" dirty="0"/>
          </a:p>
        </p:txBody>
      </p:sp>
      <p:sp>
        <p:nvSpPr>
          <p:cNvPr id="74" name="Content"/>
          <p:cNvSpPr>
            <a:spLocks noGrp="1"/>
          </p:cNvSpPr>
          <p:nvPr>
            <p:ph idx="18" hasCustomPrompt="1"/>
          </p:nvPr>
        </p:nvSpPr>
        <p:spPr>
          <a:xfrm>
            <a:off x="540000" y="1512000"/>
            <a:ext cx="11109600" cy="1144800"/>
          </a:xfrm>
        </p:spPr>
        <p:txBody>
          <a:bodyPr/>
          <a:lstStyle>
            <a:lvl1pPr>
              <a:defRPr/>
            </a:lvl1pPr>
            <a:lvl2pPr>
              <a:defRPr/>
            </a:lvl2pPr>
            <a:lvl3pPr>
              <a:defRPr/>
            </a:lvl3pPr>
            <a:lvl4pPr>
              <a:defRPr/>
            </a:lvl4pPr>
            <a:lvl5pPr>
              <a:defRPr/>
            </a:lvl5pPr>
          </a:lstStyle>
          <a:p>
            <a:pPr lvl="0"/>
            <a:r>
              <a:rPr lang="de-DE" noProof="0" dirty="0"/>
              <a:t>Textmasterformat bearbeiten</a:t>
            </a:r>
          </a:p>
          <a:p>
            <a:pPr lvl="1"/>
            <a:r>
              <a:rPr lang="de-DE" noProof="0" dirty="0"/>
              <a:t>Zweite Ebene</a:t>
            </a:r>
          </a:p>
          <a:p>
            <a:pPr lvl="2"/>
            <a:r>
              <a:rPr lang="de-DE" noProof="0" dirty="0"/>
              <a:t>Dritte Ebene</a:t>
            </a:r>
            <a:endParaRPr lang="en-US" dirty="0"/>
          </a:p>
        </p:txBody>
      </p:sp>
      <p:sp>
        <p:nvSpPr>
          <p:cNvPr id="14" name="Text 1"/>
          <p:cNvSpPr>
            <a:spLocks noGrp="1"/>
          </p:cNvSpPr>
          <p:nvPr>
            <p:ph type="body" sz="quarter" idx="22" hasCustomPrompt="1"/>
          </p:nvPr>
        </p:nvSpPr>
        <p:spPr>
          <a:xfrm rot="5400000">
            <a:off x="514800" y="3113850"/>
            <a:ext cx="2721600" cy="2671200"/>
          </a:xfrm>
          <a:prstGeom prst="homePlate">
            <a:avLst>
              <a:gd name="adj" fmla="val 32171"/>
            </a:avLst>
          </a:prstGeom>
          <a:solidFill>
            <a:schemeClr val="bg1">
              <a:lumMod val="95000"/>
            </a:schemeClr>
          </a:solidFill>
        </p:spPr>
        <p:txBody>
          <a:bodyPr vert="vert270" lIns="360000" tIns="360000" rIns="360000" bIns="360000" anchor="t"/>
          <a:lstStyle>
            <a:lvl1pPr marL="0" indent="0" algn="ctr">
              <a:buNone/>
              <a:defRPr sz="2000">
                <a:solidFill>
                  <a:schemeClr val="tx1"/>
                </a:solidFill>
              </a:defRPr>
            </a:lvl1pPr>
            <a:lvl2pPr marL="450000" indent="0">
              <a:buNone/>
              <a:defRPr>
                <a:solidFill>
                  <a:schemeClr val="tx1"/>
                </a:solidFill>
              </a:defRPr>
            </a:lvl2pPr>
            <a:lvl3pPr marL="810000" indent="0">
              <a:buNone/>
              <a:defRPr>
                <a:solidFill>
                  <a:schemeClr val="tx1"/>
                </a:solidFill>
              </a:defRPr>
            </a:lvl3pPr>
            <a:lvl4pPr>
              <a:defRPr>
                <a:solidFill>
                  <a:schemeClr val="bg1"/>
                </a:solidFill>
              </a:defRPr>
            </a:lvl4pPr>
            <a:lvl5pPr>
              <a:defRPr>
                <a:solidFill>
                  <a:schemeClr val="bg1"/>
                </a:solidFill>
              </a:defRPr>
            </a:lvl5pPr>
          </a:lstStyle>
          <a:p>
            <a:pPr lvl="0"/>
            <a:r>
              <a:rPr lang="de-DE" noProof="0"/>
              <a:t>Textmasterformat bearbeiten</a:t>
            </a:r>
            <a:endParaRPr lang="de-DE" noProof="0" dirty="0"/>
          </a:p>
        </p:txBody>
      </p:sp>
      <p:sp>
        <p:nvSpPr>
          <p:cNvPr id="75" name="Text 2"/>
          <p:cNvSpPr>
            <a:spLocks noGrp="1"/>
          </p:cNvSpPr>
          <p:nvPr>
            <p:ph type="body" sz="quarter" idx="23" hasCustomPrompt="1"/>
          </p:nvPr>
        </p:nvSpPr>
        <p:spPr>
          <a:xfrm rot="5400000">
            <a:off x="3327600" y="3113850"/>
            <a:ext cx="2721600" cy="2671200"/>
          </a:xfrm>
          <a:prstGeom prst="homePlate">
            <a:avLst>
              <a:gd name="adj" fmla="val 32171"/>
            </a:avLst>
          </a:prstGeom>
          <a:solidFill>
            <a:schemeClr val="bg1">
              <a:lumMod val="95000"/>
            </a:schemeClr>
          </a:solidFill>
        </p:spPr>
        <p:txBody>
          <a:bodyPr vert="vert270" lIns="360000" tIns="360000" rIns="360000" bIns="360000" anchor="t"/>
          <a:lstStyle>
            <a:lvl1pPr marL="0" indent="0" algn="ctr">
              <a:buNone/>
              <a:defRPr sz="2000">
                <a:solidFill>
                  <a:schemeClr val="tx1"/>
                </a:solidFill>
              </a:defRPr>
            </a:lvl1pPr>
            <a:lvl2pPr marL="450000" indent="0">
              <a:buNone/>
              <a:defRPr>
                <a:solidFill>
                  <a:schemeClr val="tx1"/>
                </a:solidFill>
              </a:defRPr>
            </a:lvl2pPr>
            <a:lvl3pPr marL="810000" indent="0">
              <a:buNone/>
              <a:defRPr>
                <a:solidFill>
                  <a:schemeClr val="tx1"/>
                </a:solidFill>
              </a:defRPr>
            </a:lvl3pPr>
            <a:lvl4pPr>
              <a:defRPr>
                <a:solidFill>
                  <a:schemeClr val="bg1"/>
                </a:solidFill>
              </a:defRPr>
            </a:lvl4pPr>
            <a:lvl5pPr>
              <a:defRPr>
                <a:solidFill>
                  <a:schemeClr val="bg1"/>
                </a:solidFill>
              </a:defRPr>
            </a:lvl5pPr>
          </a:lstStyle>
          <a:p>
            <a:pPr lvl="0"/>
            <a:r>
              <a:rPr lang="de-DE" noProof="0"/>
              <a:t>Textmasterformat bearbeiten</a:t>
            </a:r>
            <a:endParaRPr lang="de-DE" noProof="0" dirty="0"/>
          </a:p>
        </p:txBody>
      </p:sp>
      <p:sp>
        <p:nvSpPr>
          <p:cNvPr id="76" name="Text 3"/>
          <p:cNvSpPr>
            <a:spLocks noGrp="1"/>
          </p:cNvSpPr>
          <p:nvPr>
            <p:ph type="body" sz="quarter" idx="24" hasCustomPrompt="1"/>
          </p:nvPr>
        </p:nvSpPr>
        <p:spPr>
          <a:xfrm rot="5400000">
            <a:off x="6140400" y="3113850"/>
            <a:ext cx="2721600" cy="2671200"/>
          </a:xfrm>
          <a:prstGeom prst="homePlate">
            <a:avLst>
              <a:gd name="adj" fmla="val 32171"/>
            </a:avLst>
          </a:prstGeom>
          <a:solidFill>
            <a:schemeClr val="bg1">
              <a:lumMod val="95000"/>
            </a:schemeClr>
          </a:solidFill>
        </p:spPr>
        <p:txBody>
          <a:bodyPr vert="vert270" lIns="360000" tIns="360000" rIns="360000" bIns="360000" anchor="t"/>
          <a:lstStyle>
            <a:lvl1pPr marL="0" indent="0" algn="ctr">
              <a:buNone/>
              <a:defRPr sz="2000">
                <a:solidFill>
                  <a:schemeClr val="tx1"/>
                </a:solidFill>
              </a:defRPr>
            </a:lvl1pPr>
            <a:lvl2pPr marL="450000" indent="0">
              <a:buNone/>
              <a:defRPr>
                <a:solidFill>
                  <a:schemeClr val="tx1"/>
                </a:solidFill>
              </a:defRPr>
            </a:lvl2pPr>
            <a:lvl3pPr marL="810000" indent="0">
              <a:buNone/>
              <a:defRPr>
                <a:solidFill>
                  <a:schemeClr val="tx1"/>
                </a:solidFill>
              </a:defRPr>
            </a:lvl3pPr>
            <a:lvl4pPr>
              <a:defRPr>
                <a:solidFill>
                  <a:schemeClr val="bg1"/>
                </a:solidFill>
              </a:defRPr>
            </a:lvl4pPr>
            <a:lvl5pPr>
              <a:defRPr>
                <a:solidFill>
                  <a:schemeClr val="bg1"/>
                </a:solidFill>
              </a:defRPr>
            </a:lvl5pPr>
          </a:lstStyle>
          <a:p>
            <a:pPr lvl="0"/>
            <a:r>
              <a:rPr lang="de-DE" noProof="0"/>
              <a:t>Textmasterformat bearbeiten</a:t>
            </a:r>
            <a:endParaRPr lang="de-DE" noProof="0" dirty="0"/>
          </a:p>
        </p:txBody>
      </p:sp>
      <p:sp>
        <p:nvSpPr>
          <p:cNvPr id="77" name="Text 4"/>
          <p:cNvSpPr>
            <a:spLocks noGrp="1"/>
          </p:cNvSpPr>
          <p:nvPr>
            <p:ph type="body" sz="quarter" idx="25" hasCustomPrompt="1"/>
          </p:nvPr>
        </p:nvSpPr>
        <p:spPr>
          <a:xfrm rot="5400000">
            <a:off x="8953200" y="3113850"/>
            <a:ext cx="2721600" cy="2671200"/>
          </a:xfrm>
          <a:prstGeom prst="homePlate">
            <a:avLst>
              <a:gd name="adj" fmla="val 32171"/>
            </a:avLst>
          </a:prstGeom>
          <a:solidFill>
            <a:schemeClr val="bg1">
              <a:lumMod val="95000"/>
            </a:schemeClr>
          </a:solidFill>
        </p:spPr>
        <p:txBody>
          <a:bodyPr vert="vert270" lIns="360000" tIns="360000" rIns="360000" bIns="360000" anchor="t"/>
          <a:lstStyle>
            <a:lvl1pPr marL="0" indent="0" algn="ctr">
              <a:buNone/>
              <a:defRPr sz="2000">
                <a:solidFill>
                  <a:schemeClr val="tx1"/>
                </a:solidFill>
              </a:defRPr>
            </a:lvl1pPr>
            <a:lvl2pPr marL="450000" indent="0">
              <a:buNone/>
              <a:defRPr>
                <a:solidFill>
                  <a:schemeClr val="tx1"/>
                </a:solidFill>
              </a:defRPr>
            </a:lvl2pPr>
            <a:lvl3pPr marL="810000" indent="0">
              <a:buNone/>
              <a:defRPr>
                <a:solidFill>
                  <a:schemeClr val="tx1"/>
                </a:solidFill>
              </a:defRPr>
            </a:lvl3pPr>
            <a:lvl4pPr>
              <a:defRPr>
                <a:solidFill>
                  <a:schemeClr val="bg1"/>
                </a:solidFill>
              </a:defRPr>
            </a:lvl4pPr>
            <a:lvl5pPr>
              <a:defRPr>
                <a:solidFill>
                  <a:schemeClr val="bg1"/>
                </a:solidFill>
              </a:defRPr>
            </a:lvl5pPr>
          </a:lstStyle>
          <a:p>
            <a:pPr lvl="0"/>
            <a:r>
              <a:rPr lang="de-DE" noProof="0"/>
              <a:t>Textmasterformat bearbeiten</a:t>
            </a:r>
            <a:endParaRPr lang="de-DE" noProof="0" dirty="0"/>
          </a:p>
        </p:txBody>
      </p:sp>
      <p:sp>
        <p:nvSpPr>
          <p:cNvPr id="4" name="Date"/>
          <p:cNvSpPr>
            <a:spLocks noGrp="1"/>
          </p:cNvSpPr>
          <p:nvPr>
            <p:ph type="dt" sz="half" idx="10"/>
          </p:nvPr>
        </p:nvSpPr>
        <p:spPr/>
        <p:txBody>
          <a:bodyPr/>
          <a:lstStyle/>
          <a:p>
            <a:fld id="{3BC63C89-E519-49ED-890F-D531C7DF87F6}" type="datetime1">
              <a:rPr lang="de-DE" smtClean="0"/>
              <a:t>17.03.2026</a:t>
            </a:fld>
            <a:endParaRPr lang="en-US"/>
          </a:p>
        </p:txBody>
      </p:sp>
      <p:sp>
        <p:nvSpPr>
          <p:cNvPr id="5" name="Footer"/>
          <p:cNvSpPr>
            <a:spLocks noGrp="1"/>
          </p:cNvSpPr>
          <p:nvPr>
            <p:ph type="ftr" sz="quarter" idx="11"/>
          </p:nvPr>
        </p:nvSpPr>
        <p:spPr/>
        <p:txBody>
          <a:bodyPr/>
          <a:lstStyle/>
          <a:p>
            <a:r>
              <a:rPr lang="en-US" dirty="0" err="1"/>
              <a:t>Bieterkonzept</a:t>
            </a:r>
            <a:endParaRPr lang="en-US" dirty="0"/>
          </a:p>
        </p:txBody>
      </p:sp>
      <p:sp>
        <p:nvSpPr>
          <p:cNvPr id="6" name="Slide Number"/>
          <p:cNvSpPr>
            <a:spLocks noGrp="1"/>
          </p:cNvSpPr>
          <p:nvPr>
            <p:ph type="sldNum" sz="quarter" idx="12"/>
          </p:nvPr>
        </p:nvSpPr>
        <p:spPr/>
        <p:txBody>
          <a:bodyPr/>
          <a:lstStyle/>
          <a:p>
            <a:fld id="{02CEFE82-39F2-4F47-8A0C-D5AB3496FA5C}" type="slidenum">
              <a:rPr lang="en-US" smtClean="0"/>
              <a:t>‹Nr.›</a:t>
            </a:fld>
            <a:endParaRPr lang="en-US"/>
          </a:p>
        </p:txBody>
      </p:sp>
    </p:spTree>
    <p:extLst>
      <p:ext uri="{BB962C8B-B14F-4D97-AF65-F5344CB8AC3E}">
        <p14:creationId xmlns:p14="http://schemas.microsoft.com/office/powerpoint/2010/main" val="1187208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um"/>
          <p:cNvSpPr>
            <a:spLocks noGrp="1"/>
          </p:cNvSpPr>
          <p:nvPr>
            <p:ph type="dt" sz="half" idx="10"/>
          </p:nvPr>
        </p:nvSpPr>
        <p:spPr bwMode="gray"/>
        <p:txBody>
          <a:bodyPr/>
          <a:lstStyle/>
          <a:p>
            <a:fld id="{77411174-3CFC-4961-A1B3-1D2817CAD21E}" type="datetime1">
              <a:rPr lang="de-DE" noProof="0" smtClean="0"/>
              <a:t>17.03.2026</a:t>
            </a:fld>
            <a:endParaRPr lang="de-DE" noProof="0" dirty="0"/>
          </a:p>
        </p:txBody>
      </p:sp>
      <p:sp>
        <p:nvSpPr>
          <p:cNvPr id="3" name="Fußzeile"/>
          <p:cNvSpPr>
            <a:spLocks noGrp="1"/>
          </p:cNvSpPr>
          <p:nvPr>
            <p:ph type="ftr" sz="quarter" idx="11"/>
          </p:nvPr>
        </p:nvSpPr>
        <p:spPr bwMode="gray"/>
        <p:txBody>
          <a:bodyPr/>
          <a:lstStyle/>
          <a:p>
            <a:r>
              <a:rPr lang="de-DE" dirty="0"/>
              <a:t>Bieterkonzept</a:t>
            </a:r>
            <a:endParaRPr lang="de-DE" noProof="0" dirty="0"/>
          </a:p>
        </p:txBody>
      </p:sp>
      <p:sp>
        <p:nvSpPr>
          <p:cNvPr id="4" name="Foliennummer"/>
          <p:cNvSpPr>
            <a:spLocks noGrp="1"/>
          </p:cNvSpPr>
          <p:nvPr>
            <p:ph type="sldNum" sz="quarter" idx="12"/>
          </p:nvPr>
        </p:nvSpPr>
        <p:spPr bwMode="gray"/>
        <p:txBody>
          <a:bodyPr/>
          <a:lstStyle/>
          <a:p>
            <a:fld id="{02CEFE82-39F2-4F47-8A0C-D5AB3496FA5C}" type="slidenum">
              <a:rPr lang="de-DE" noProof="0" smtClean="0"/>
              <a:t>‹Nr.›</a:t>
            </a:fld>
            <a:endParaRPr lang="de-DE" noProof="0" dirty="0"/>
          </a:p>
        </p:txBody>
      </p:sp>
    </p:spTree>
    <p:extLst>
      <p:ext uri="{BB962C8B-B14F-4D97-AF65-F5344CB8AC3E}">
        <p14:creationId xmlns:p14="http://schemas.microsoft.com/office/powerpoint/2010/main" val="3365725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AGENDA">
    <p:spTree>
      <p:nvGrpSpPr>
        <p:cNvPr id="1" name=""/>
        <p:cNvGrpSpPr/>
        <p:nvPr/>
      </p:nvGrpSpPr>
      <p:grpSpPr>
        <a:xfrm>
          <a:off x="0" y="0"/>
          <a:ext cx="0" cy="0"/>
          <a:chOff x="0" y="0"/>
          <a:chExt cx="0" cy="0"/>
        </a:xfrm>
      </p:grpSpPr>
      <p:sp>
        <p:nvSpPr>
          <p:cNvPr id="10" name="Bild"/>
          <p:cNvSpPr>
            <a:spLocks noGrp="1"/>
          </p:cNvSpPr>
          <p:nvPr>
            <p:ph type="pic" sz="quarter" idx="14"/>
          </p:nvPr>
        </p:nvSpPr>
        <p:spPr bwMode="gray">
          <a:xfrm>
            <a:off x="0" y="0"/>
            <a:ext cx="12190413" cy="6858000"/>
          </a:xfrm>
          <a:solidFill>
            <a:schemeClr val="bg1">
              <a:lumMod val="85000"/>
            </a:schemeClr>
          </a:solidFill>
        </p:spPr>
        <p:txBody>
          <a:bodyPr lIns="144000" tIns="144000" rIns="144000" bIns="144000"/>
          <a:lstStyle>
            <a:lvl1pPr marL="0" indent="0">
              <a:buNone/>
              <a:defRPr/>
            </a:lvl1pPr>
          </a:lstStyle>
          <a:p>
            <a:r>
              <a:rPr lang="de-DE" noProof="0" dirty="0"/>
              <a:t>Bild</a:t>
            </a:r>
          </a:p>
        </p:txBody>
      </p:sp>
      <p:sp>
        <p:nvSpPr>
          <p:cNvPr id="9" name="Agenda"/>
          <p:cNvSpPr>
            <a:spLocks noGrp="1"/>
          </p:cNvSpPr>
          <p:nvPr>
            <p:ph type="body" sz="quarter" idx="15"/>
          </p:nvPr>
        </p:nvSpPr>
        <p:spPr bwMode="gray">
          <a:xfrm>
            <a:off x="7802013" y="0"/>
            <a:ext cx="4388400" cy="6858000"/>
          </a:xfrm>
          <a:solidFill>
            <a:schemeClr val="accent1">
              <a:lumMod val="75000"/>
              <a:alpha val="80000"/>
            </a:schemeClr>
          </a:solidFill>
        </p:spPr>
        <p:txBody>
          <a:bodyPr lIns="540000" tIns="1512000" rIns="540000" bIns="1080000"/>
          <a:lstStyle>
            <a:lvl1pPr marL="360000" indent="-360000">
              <a:lnSpc>
                <a:spcPct val="80000"/>
              </a:lnSpc>
              <a:buFont typeface="+mj-lt"/>
              <a:buAutoNum type="arabicPeriod"/>
              <a:defRPr sz="2800">
                <a:solidFill>
                  <a:schemeClr val="bg1"/>
                </a:solidFill>
                <a:latin typeface="Bebas Neue" panose="020B0506020202020201" pitchFamily="34" charset="0"/>
              </a:defRPr>
            </a:lvl1pPr>
            <a:lvl2pPr marL="907200" indent="-457200">
              <a:buFont typeface="+mj-lt"/>
              <a:buAutoNum type="arabicPeriod"/>
              <a:defRPr sz="2800">
                <a:solidFill>
                  <a:schemeClr val="bg1"/>
                </a:solidFill>
                <a:latin typeface="Bebas Neue" panose="020B0506020202020201" pitchFamily="34" charset="0"/>
              </a:defRPr>
            </a:lvl2pPr>
            <a:lvl3pPr marL="1152900" indent="-342900">
              <a:buFont typeface="+mj-lt"/>
              <a:buAutoNum type="arabicPeriod"/>
              <a:defRPr sz="2400">
                <a:solidFill>
                  <a:schemeClr val="bg1"/>
                </a:solidFill>
                <a:latin typeface="Bebas Neue" panose="020B0506020202020201" pitchFamily="34" charset="0"/>
              </a:defRPr>
            </a:lvl3pPr>
            <a:lvl4pPr marL="1512900" indent="-342900">
              <a:buFont typeface="+mj-lt"/>
              <a:buAutoNum type="arabicPeriod"/>
              <a:defRPr sz="2000">
                <a:solidFill>
                  <a:schemeClr val="bg1"/>
                </a:solidFill>
                <a:latin typeface="Bebas Neue" panose="020B0506020202020201" pitchFamily="34" charset="0"/>
              </a:defRPr>
            </a:lvl4pPr>
            <a:lvl5pPr marL="1872900" indent="-342900">
              <a:buFont typeface="+mj-lt"/>
              <a:buAutoNum type="arabicPeriod"/>
              <a:defRPr sz="2000">
                <a:solidFill>
                  <a:schemeClr val="bg1"/>
                </a:solidFill>
                <a:latin typeface="Bebas Neue" panose="020B0506020202020201" pitchFamily="34" charset="0"/>
              </a:defRPr>
            </a:lvl5pPr>
          </a:lstStyle>
          <a:p>
            <a:pPr lvl="0"/>
            <a:r>
              <a:rPr lang="de-DE" noProof="0" dirty="0"/>
              <a:t>Textmasterformat bearbeiten</a:t>
            </a:r>
          </a:p>
        </p:txBody>
      </p:sp>
      <p:sp>
        <p:nvSpPr>
          <p:cNvPr id="2" name="Titel"/>
          <p:cNvSpPr>
            <a:spLocks noGrp="1"/>
          </p:cNvSpPr>
          <p:nvPr>
            <p:ph type="title"/>
          </p:nvPr>
        </p:nvSpPr>
        <p:spPr bwMode="gray">
          <a:xfrm>
            <a:off x="540000" y="432000"/>
            <a:ext cx="11109600" cy="1080000"/>
          </a:xfrm>
        </p:spPr>
        <p:txBody>
          <a:bodyPr/>
          <a:lstStyle/>
          <a:p>
            <a:r>
              <a:rPr lang="de-DE" noProof="0" dirty="0"/>
              <a:t>Titelmasterformat durch Klicken bearbeiten</a:t>
            </a:r>
          </a:p>
        </p:txBody>
      </p:sp>
      <p:sp>
        <p:nvSpPr>
          <p:cNvPr id="8" name="Untertitel"/>
          <p:cNvSpPr>
            <a:spLocks noGrp="1"/>
          </p:cNvSpPr>
          <p:nvPr>
            <p:ph type="body" sz="quarter" idx="13" hasCustomPrompt="1"/>
          </p:nvPr>
        </p:nvSpPr>
        <p:spPr bwMode="gray">
          <a:xfrm>
            <a:off x="540000" y="972000"/>
            <a:ext cx="11109600" cy="540000"/>
          </a:xfrm>
        </p:spPr>
        <p:txBody>
          <a:bodyPr/>
          <a:lstStyle>
            <a:lvl1pPr marL="0" indent="0">
              <a:buNone/>
              <a:defRPr baseline="0">
                <a:solidFill>
                  <a:schemeClr val="bg1">
                    <a:lumMod val="50000"/>
                  </a:schemeClr>
                </a:solidFill>
              </a:defRPr>
            </a:lvl1pPr>
          </a:lstStyle>
          <a:p>
            <a:r>
              <a:rPr lang="de-DE" noProof="0" dirty="0"/>
              <a:t>Geben Sie Ihren Untertitel ein</a:t>
            </a:r>
          </a:p>
        </p:txBody>
      </p:sp>
    </p:spTree>
    <p:extLst>
      <p:ext uri="{BB962C8B-B14F-4D97-AF65-F5344CB8AC3E}">
        <p14:creationId xmlns:p14="http://schemas.microsoft.com/office/powerpoint/2010/main" val="4287581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mp; CONTENT">
    <p:spTree>
      <p:nvGrpSpPr>
        <p:cNvPr id="1" name=""/>
        <p:cNvGrpSpPr/>
        <p:nvPr/>
      </p:nvGrpSpPr>
      <p:grpSpPr>
        <a:xfrm>
          <a:off x="0" y="0"/>
          <a:ext cx="0" cy="0"/>
          <a:chOff x="0" y="0"/>
          <a:chExt cx="0" cy="0"/>
        </a:xfrm>
      </p:grpSpPr>
      <p:sp>
        <p:nvSpPr>
          <p:cNvPr id="2" name="Titel"/>
          <p:cNvSpPr>
            <a:spLocks noGrp="1"/>
          </p:cNvSpPr>
          <p:nvPr>
            <p:ph type="title"/>
          </p:nvPr>
        </p:nvSpPr>
        <p:spPr bwMode="gray">
          <a:xfrm>
            <a:off x="540000" y="432000"/>
            <a:ext cx="11109600" cy="1080000"/>
          </a:xfrm>
        </p:spPr>
        <p:txBody>
          <a:bodyPr/>
          <a:lstStyle/>
          <a:p>
            <a:r>
              <a:rPr lang="de-DE" noProof="0" dirty="0"/>
              <a:t>Titelmasterformat durch Klicken bearbeiten</a:t>
            </a:r>
          </a:p>
        </p:txBody>
      </p:sp>
      <p:sp>
        <p:nvSpPr>
          <p:cNvPr id="13" name="Untertitel"/>
          <p:cNvSpPr>
            <a:spLocks noGrp="1"/>
          </p:cNvSpPr>
          <p:nvPr>
            <p:ph type="body" sz="quarter" idx="13" hasCustomPrompt="1"/>
          </p:nvPr>
        </p:nvSpPr>
        <p:spPr bwMode="gray">
          <a:xfrm>
            <a:off x="540000" y="972000"/>
            <a:ext cx="11109600" cy="540000"/>
          </a:xfrm>
        </p:spPr>
        <p:txBody>
          <a:bodyPr/>
          <a:lstStyle>
            <a:lvl1pPr marL="0" indent="0">
              <a:buNone/>
              <a:defRPr baseline="0">
                <a:solidFill>
                  <a:schemeClr val="bg1">
                    <a:lumMod val="50000"/>
                  </a:schemeClr>
                </a:solidFill>
              </a:defRPr>
            </a:lvl1pPr>
          </a:lstStyle>
          <a:p>
            <a:r>
              <a:rPr lang="de-DE" noProof="0" dirty="0"/>
              <a:t>Geben Sie Ihren Untertitel ein</a:t>
            </a:r>
          </a:p>
        </p:txBody>
      </p:sp>
      <p:sp>
        <p:nvSpPr>
          <p:cNvPr id="3" name="Inhalt"/>
          <p:cNvSpPr>
            <a:spLocks noGrp="1"/>
          </p:cNvSpPr>
          <p:nvPr>
            <p:ph idx="1"/>
          </p:nvPr>
        </p:nvSpPr>
        <p:spPr bwMode="gray">
          <a:xfrm>
            <a:off x="540000" y="1512000"/>
            <a:ext cx="11109600" cy="4298400"/>
          </a:xfrm>
        </p:spPr>
        <p:txBody>
          <a:body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p:txBody>
      </p:sp>
      <p:sp>
        <p:nvSpPr>
          <p:cNvPr id="4" name="Datum"/>
          <p:cNvSpPr>
            <a:spLocks noGrp="1"/>
          </p:cNvSpPr>
          <p:nvPr>
            <p:ph type="dt" sz="half" idx="10"/>
          </p:nvPr>
        </p:nvSpPr>
        <p:spPr bwMode="gray"/>
        <p:txBody>
          <a:bodyPr/>
          <a:lstStyle/>
          <a:p>
            <a:fld id="{3C2D0DFA-3BC4-4C4D-8936-5CB2FB455AB2}" type="datetime1">
              <a:rPr lang="de-DE" noProof="0" smtClean="0"/>
              <a:t>17.03.2026</a:t>
            </a:fld>
            <a:endParaRPr lang="de-DE" noProof="0" dirty="0"/>
          </a:p>
        </p:txBody>
      </p:sp>
      <p:sp>
        <p:nvSpPr>
          <p:cNvPr id="5" name="Fußzeile"/>
          <p:cNvSpPr>
            <a:spLocks noGrp="1"/>
          </p:cNvSpPr>
          <p:nvPr>
            <p:ph type="ftr" sz="quarter" idx="11"/>
          </p:nvPr>
        </p:nvSpPr>
        <p:spPr bwMode="gray"/>
        <p:txBody>
          <a:bodyPr/>
          <a:lstStyle>
            <a:lvl1pPr>
              <a:defRPr/>
            </a:lvl1pPr>
          </a:lstStyle>
          <a:p>
            <a:r>
              <a:rPr lang="de-DE" dirty="0"/>
              <a:t>Bieterkonzept</a:t>
            </a:r>
          </a:p>
        </p:txBody>
      </p:sp>
      <p:sp>
        <p:nvSpPr>
          <p:cNvPr id="6" name="Foliennummer"/>
          <p:cNvSpPr>
            <a:spLocks noGrp="1"/>
          </p:cNvSpPr>
          <p:nvPr>
            <p:ph type="sldNum" sz="quarter" idx="12"/>
          </p:nvPr>
        </p:nvSpPr>
        <p:spPr bwMode="gray"/>
        <p:txBody>
          <a:bodyPr/>
          <a:lstStyle/>
          <a:p>
            <a:fld id="{02CEFE82-39F2-4F47-8A0C-D5AB3496FA5C}" type="slidenum">
              <a:rPr lang="de-DE" noProof="0" smtClean="0"/>
              <a:t>‹Nr.›</a:t>
            </a:fld>
            <a:endParaRPr lang="de-DE" noProof="0" dirty="0"/>
          </a:p>
        </p:txBody>
      </p:sp>
    </p:spTree>
    <p:extLst>
      <p:ext uri="{BB962C8B-B14F-4D97-AF65-F5344CB8AC3E}">
        <p14:creationId xmlns:p14="http://schemas.microsoft.com/office/powerpoint/2010/main" val="1471085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amp; CONTENT">
    <p:spTree>
      <p:nvGrpSpPr>
        <p:cNvPr id="1" name=""/>
        <p:cNvGrpSpPr/>
        <p:nvPr/>
      </p:nvGrpSpPr>
      <p:grpSpPr>
        <a:xfrm>
          <a:off x="0" y="0"/>
          <a:ext cx="0" cy="0"/>
          <a:chOff x="0" y="0"/>
          <a:chExt cx="0" cy="0"/>
        </a:xfrm>
      </p:grpSpPr>
      <p:sp>
        <p:nvSpPr>
          <p:cNvPr id="2" name="Titel"/>
          <p:cNvSpPr>
            <a:spLocks noGrp="1"/>
          </p:cNvSpPr>
          <p:nvPr>
            <p:ph type="title"/>
          </p:nvPr>
        </p:nvSpPr>
        <p:spPr bwMode="gray">
          <a:xfrm>
            <a:off x="540000" y="432000"/>
            <a:ext cx="11109600" cy="1080000"/>
          </a:xfrm>
        </p:spPr>
        <p:txBody>
          <a:bodyPr/>
          <a:lstStyle/>
          <a:p>
            <a:r>
              <a:rPr lang="de-DE" noProof="0" dirty="0"/>
              <a:t>Titelmasterformat durch Klicken bearbeiten</a:t>
            </a:r>
          </a:p>
        </p:txBody>
      </p:sp>
      <p:sp>
        <p:nvSpPr>
          <p:cNvPr id="8" name="Untertitel"/>
          <p:cNvSpPr>
            <a:spLocks noGrp="1"/>
          </p:cNvSpPr>
          <p:nvPr>
            <p:ph type="body" sz="quarter" idx="13" hasCustomPrompt="1"/>
          </p:nvPr>
        </p:nvSpPr>
        <p:spPr bwMode="gray">
          <a:xfrm>
            <a:off x="540000" y="972000"/>
            <a:ext cx="11109600" cy="540000"/>
          </a:xfrm>
        </p:spPr>
        <p:txBody>
          <a:bodyPr/>
          <a:lstStyle>
            <a:lvl1pPr marL="0" indent="0">
              <a:buNone/>
              <a:defRPr baseline="0">
                <a:solidFill>
                  <a:schemeClr val="bg1">
                    <a:lumMod val="50000"/>
                  </a:schemeClr>
                </a:solidFill>
              </a:defRPr>
            </a:lvl1pPr>
          </a:lstStyle>
          <a:p>
            <a:r>
              <a:rPr lang="de-DE" noProof="0" dirty="0"/>
              <a:t>Geben Sie Ihren Untertitel ein</a:t>
            </a:r>
          </a:p>
        </p:txBody>
      </p:sp>
      <p:sp>
        <p:nvSpPr>
          <p:cNvPr id="3" name="Inhalt 1"/>
          <p:cNvSpPr>
            <a:spLocks noGrp="1"/>
          </p:cNvSpPr>
          <p:nvPr>
            <p:ph sz="half" idx="1"/>
          </p:nvPr>
        </p:nvSpPr>
        <p:spPr bwMode="gray">
          <a:xfrm>
            <a:off x="540000" y="1512000"/>
            <a:ext cx="5338800" cy="4298400"/>
          </a:xfrm>
        </p:spPr>
        <p:txBody>
          <a:bodyPr/>
          <a:lstStyle>
            <a:lvl1pPr>
              <a:defRPr sz="22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p:txBody>
      </p:sp>
      <p:sp>
        <p:nvSpPr>
          <p:cNvPr id="4" name="Inhalt 2"/>
          <p:cNvSpPr>
            <a:spLocks noGrp="1"/>
          </p:cNvSpPr>
          <p:nvPr>
            <p:ph sz="half" idx="2"/>
          </p:nvPr>
        </p:nvSpPr>
        <p:spPr bwMode="gray">
          <a:xfrm>
            <a:off x="6310800" y="1512000"/>
            <a:ext cx="5338800" cy="4298400"/>
          </a:xfrm>
        </p:spPr>
        <p:txBody>
          <a:bodyPr/>
          <a:lstStyle>
            <a:lvl1pPr>
              <a:defRPr sz="22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p:txBody>
      </p:sp>
      <p:sp>
        <p:nvSpPr>
          <p:cNvPr id="5" name="Datum"/>
          <p:cNvSpPr>
            <a:spLocks noGrp="1"/>
          </p:cNvSpPr>
          <p:nvPr>
            <p:ph type="dt" sz="half" idx="10"/>
          </p:nvPr>
        </p:nvSpPr>
        <p:spPr bwMode="gray"/>
        <p:txBody>
          <a:bodyPr/>
          <a:lstStyle/>
          <a:p>
            <a:fld id="{CFFFD76A-D000-4E30-8B1D-6AEC8DC1D94A}" type="datetime1">
              <a:rPr lang="de-DE" noProof="0" smtClean="0"/>
              <a:t>17.03.2026</a:t>
            </a:fld>
            <a:endParaRPr lang="de-DE" noProof="0" dirty="0"/>
          </a:p>
        </p:txBody>
      </p:sp>
      <p:sp>
        <p:nvSpPr>
          <p:cNvPr id="6" name="Fußzeile"/>
          <p:cNvSpPr>
            <a:spLocks noGrp="1"/>
          </p:cNvSpPr>
          <p:nvPr>
            <p:ph type="ftr" sz="quarter" idx="11"/>
          </p:nvPr>
        </p:nvSpPr>
        <p:spPr bwMode="gray"/>
        <p:txBody>
          <a:bodyPr/>
          <a:lstStyle/>
          <a:p>
            <a:r>
              <a:rPr lang="de-DE" dirty="0"/>
              <a:t>Bieterkonzept</a:t>
            </a:r>
            <a:endParaRPr lang="de-DE" noProof="0" dirty="0"/>
          </a:p>
        </p:txBody>
      </p:sp>
      <p:sp>
        <p:nvSpPr>
          <p:cNvPr id="7" name="Foliennummer"/>
          <p:cNvSpPr>
            <a:spLocks noGrp="1"/>
          </p:cNvSpPr>
          <p:nvPr>
            <p:ph type="sldNum" sz="quarter" idx="12"/>
          </p:nvPr>
        </p:nvSpPr>
        <p:spPr bwMode="gray"/>
        <p:txBody>
          <a:bodyPr/>
          <a:lstStyle/>
          <a:p>
            <a:fld id="{02CEFE82-39F2-4F47-8A0C-D5AB3496FA5C}" type="slidenum">
              <a:rPr lang="de-DE" noProof="0" smtClean="0"/>
              <a:t>‹Nr.›</a:t>
            </a:fld>
            <a:endParaRPr lang="de-DE" noProof="0" dirty="0"/>
          </a:p>
        </p:txBody>
      </p:sp>
    </p:spTree>
    <p:extLst>
      <p:ext uri="{BB962C8B-B14F-4D97-AF65-F5344CB8AC3E}">
        <p14:creationId xmlns:p14="http://schemas.microsoft.com/office/powerpoint/2010/main" val="1079914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ITLE &amp; CONTENT">
    <p:spTree>
      <p:nvGrpSpPr>
        <p:cNvPr id="1" name=""/>
        <p:cNvGrpSpPr/>
        <p:nvPr/>
      </p:nvGrpSpPr>
      <p:grpSpPr>
        <a:xfrm>
          <a:off x="0" y="0"/>
          <a:ext cx="0" cy="0"/>
          <a:chOff x="0" y="0"/>
          <a:chExt cx="0" cy="0"/>
        </a:xfrm>
      </p:grpSpPr>
      <p:sp>
        <p:nvSpPr>
          <p:cNvPr id="2" name="Titel"/>
          <p:cNvSpPr>
            <a:spLocks noGrp="1"/>
          </p:cNvSpPr>
          <p:nvPr>
            <p:ph type="title"/>
          </p:nvPr>
        </p:nvSpPr>
        <p:spPr bwMode="gray">
          <a:xfrm>
            <a:off x="540000" y="432000"/>
            <a:ext cx="11109600" cy="1080000"/>
          </a:xfrm>
        </p:spPr>
        <p:txBody>
          <a:bodyPr/>
          <a:lstStyle/>
          <a:p>
            <a:r>
              <a:rPr lang="de-DE" noProof="0" dirty="0"/>
              <a:t>Titelmasterformat durch Klicken bearbeiten</a:t>
            </a:r>
          </a:p>
        </p:txBody>
      </p:sp>
      <p:sp>
        <p:nvSpPr>
          <p:cNvPr id="8" name="Untertitel"/>
          <p:cNvSpPr>
            <a:spLocks noGrp="1"/>
          </p:cNvSpPr>
          <p:nvPr>
            <p:ph type="body" sz="quarter" idx="13" hasCustomPrompt="1"/>
          </p:nvPr>
        </p:nvSpPr>
        <p:spPr bwMode="gray">
          <a:xfrm>
            <a:off x="540000" y="972000"/>
            <a:ext cx="11109600" cy="540000"/>
          </a:xfrm>
        </p:spPr>
        <p:txBody>
          <a:bodyPr/>
          <a:lstStyle>
            <a:lvl1pPr marL="0" indent="0">
              <a:buNone/>
              <a:defRPr baseline="0">
                <a:solidFill>
                  <a:schemeClr val="bg1">
                    <a:lumMod val="50000"/>
                  </a:schemeClr>
                </a:solidFill>
              </a:defRPr>
            </a:lvl1pPr>
          </a:lstStyle>
          <a:p>
            <a:r>
              <a:rPr lang="de-DE" noProof="0" dirty="0"/>
              <a:t>Geben Sie Ihren Untertitel ein</a:t>
            </a:r>
          </a:p>
        </p:txBody>
      </p:sp>
      <p:sp>
        <p:nvSpPr>
          <p:cNvPr id="3" name="Inhalt 1"/>
          <p:cNvSpPr>
            <a:spLocks noGrp="1"/>
          </p:cNvSpPr>
          <p:nvPr>
            <p:ph sz="half" idx="1"/>
          </p:nvPr>
        </p:nvSpPr>
        <p:spPr bwMode="gray">
          <a:xfrm>
            <a:off x="540000" y="1512000"/>
            <a:ext cx="3416400" cy="4298400"/>
          </a:xfrm>
        </p:spPr>
        <p:txBody>
          <a:bodyPr/>
          <a:lstStyle>
            <a:lvl1pPr>
              <a:defRPr sz="22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p:txBody>
      </p:sp>
      <p:sp>
        <p:nvSpPr>
          <p:cNvPr id="37" name="Inhalt 2"/>
          <p:cNvSpPr>
            <a:spLocks noGrp="1"/>
          </p:cNvSpPr>
          <p:nvPr>
            <p:ph sz="half" idx="14"/>
          </p:nvPr>
        </p:nvSpPr>
        <p:spPr bwMode="gray">
          <a:xfrm>
            <a:off x="4386600" y="1512000"/>
            <a:ext cx="3416400" cy="4298400"/>
          </a:xfrm>
        </p:spPr>
        <p:txBody>
          <a:bodyPr/>
          <a:lstStyle>
            <a:lvl1pPr>
              <a:defRPr sz="22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p:txBody>
      </p:sp>
      <p:sp>
        <p:nvSpPr>
          <p:cNvPr id="4" name="Inhalt 3"/>
          <p:cNvSpPr>
            <a:spLocks noGrp="1"/>
          </p:cNvSpPr>
          <p:nvPr>
            <p:ph sz="half" idx="2"/>
          </p:nvPr>
        </p:nvSpPr>
        <p:spPr bwMode="gray">
          <a:xfrm>
            <a:off x="8233200" y="1512000"/>
            <a:ext cx="3416400" cy="4298400"/>
          </a:xfrm>
        </p:spPr>
        <p:txBody>
          <a:bodyPr/>
          <a:lstStyle>
            <a:lvl1pPr>
              <a:defRPr sz="22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p:txBody>
      </p:sp>
      <p:sp>
        <p:nvSpPr>
          <p:cNvPr id="5" name="Datum"/>
          <p:cNvSpPr>
            <a:spLocks noGrp="1"/>
          </p:cNvSpPr>
          <p:nvPr>
            <p:ph type="dt" sz="half" idx="10"/>
          </p:nvPr>
        </p:nvSpPr>
        <p:spPr bwMode="gray"/>
        <p:txBody>
          <a:bodyPr/>
          <a:lstStyle/>
          <a:p>
            <a:fld id="{2A5FF829-F817-4F8E-8F4C-9AB8D2CA42E4}" type="datetime1">
              <a:rPr lang="de-DE" noProof="0" smtClean="0"/>
              <a:t>17.03.2026</a:t>
            </a:fld>
            <a:endParaRPr lang="de-DE" noProof="0" dirty="0"/>
          </a:p>
        </p:txBody>
      </p:sp>
      <p:sp>
        <p:nvSpPr>
          <p:cNvPr id="6" name="Fußzeile"/>
          <p:cNvSpPr>
            <a:spLocks noGrp="1"/>
          </p:cNvSpPr>
          <p:nvPr>
            <p:ph type="ftr" sz="quarter" idx="11"/>
          </p:nvPr>
        </p:nvSpPr>
        <p:spPr bwMode="gray"/>
        <p:txBody>
          <a:bodyPr/>
          <a:lstStyle/>
          <a:p>
            <a:r>
              <a:rPr lang="de-DE" dirty="0"/>
              <a:t>Bieterkonzept</a:t>
            </a:r>
            <a:endParaRPr lang="de-DE" noProof="0" dirty="0"/>
          </a:p>
        </p:txBody>
      </p:sp>
      <p:sp>
        <p:nvSpPr>
          <p:cNvPr id="7" name="Foliennummer"/>
          <p:cNvSpPr>
            <a:spLocks noGrp="1"/>
          </p:cNvSpPr>
          <p:nvPr>
            <p:ph type="sldNum" sz="quarter" idx="12"/>
          </p:nvPr>
        </p:nvSpPr>
        <p:spPr bwMode="gray"/>
        <p:txBody>
          <a:bodyPr/>
          <a:lstStyle/>
          <a:p>
            <a:fld id="{02CEFE82-39F2-4F47-8A0C-D5AB3496FA5C}" type="slidenum">
              <a:rPr lang="de-DE" noProof="0" smtClean="0"/>
              <a:t>‹Nr.›</a:t>
            </a:fld>
            <a:endParaRPr lang="de-DE" noProof="0" dirty="0"/>
          </a:p>
        </p:txBody>
      </p:sp>
    </p:spTree>
    <p:extLst>
      <p:ext uri="{BB962C8B-B14F-4D97-AF65-F5344CB8AC3E}">
        <p14:creationId xmlns:p14="http://schemas.microsoft.com/office/powerpoint/2010/main" val="3689904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EXTBOXES">
    <p:spTree>
      <p:nvGrpSpPr>
        <p:cNvPr id="1" name=""/>
        <p:cNvGrpSpPr/>
        <p:nvPr/>
      </p:nvGrpSpPr>
      <p:grpSpPr>
        <a:xfrm>
          <a:off x="0" y="0"/>
          <a:ext cx="0" cy="0"/>
          <a:chOff x="0" y="0"/>
          <a:chExt cx="0" cy="0"/>
        </a:xfrm>
      </p:grpSpPr>
      <p:sp>
        <p:nvSpPr>
          <p:cNvPr id="2" name="Titel"/>
          <p:cNvSpPr>
            <a:spLocks noGrp="1"/>
          </p:cNvSpPr>
          <p:nvPr>
            <p:ph type="title"/>
          </p:nvPr>
        </p:nvSpPr>
        <p:spPr bwMode="gray">
          <a:xfrm>
            <a:off x="540000" y="432000"/>
            <a:ext cx="11109600" cy="1080000"/>
          </a:xfrm>
        </p:spPr>
        <p:txBody>
          <a:bodyPr/>
          <a:lstStyle>
            <a:lvl1pPr>
              <a:defRPr/>
            </a:lvl1pPr>
          </a:lstStyle>
          <a:p>
            <a:r>
              <a:rPr lang="de-DE" noProof="0" dirty="0"/>
              <a:t>Titelmasterformat durch Klicken bearbeiten</a:t>
            </a:r>
          </a:p>
        </p:txBody>
      </p:sp>
      <p:sp>
        <p:nvSpPr>
          <p:cNvPr id="10" name="Untertitel"/>
          <p:cNvSpPr>
            <a:spLocks noGrp="1"/>
          </p:cNvSpPr>
          <p:nvPr>
            <p:ph type="body" sz="quarter" idx="13" hasCustomPrompt="1"/>
          </p:nvPr>
        </p:nvSpPr>
        <p:spPr bwMode="gray">
          <a:xfrm>
            <a:off x="540000" y="972000"/>
            <a:ext cx="11109600" cy="540000"/>
          </a:xfrm>
        </p:spPr>
        <p:txBody>
          <a:bodyPr/>
          <a:lstStyle>
            <a:lvl1pPr marL="0" indent="0">
              <a:buNone/>
              <a:defRPr baseline="0">
                <a:solidFill>
                  <a:schemeClr val="bg1">
                    <a:lumMod val="50000"/>
                  </a:schemeClr>
                </a:solidFill>
              </a:defRPr>
            </a:lvl1pPr>
          </a:lstStyle>
          <a:p>
            <a:r>
              <a:rPr lang="de-DE" noProof="0" dirty="0"/>
              <a:t>Geben Sie Ihren Untertitel ein</a:t>
            </a:r>
          </a:p>
        </p:txBody>
      </p:sp>
      <p:sp>
        <p:nvSpPr>
          <p:cNvPr id="3" name="Text 1"/>
          <p:cNvSpPr>
            <a:spLocks noGrp="1"/>
          </p:cNvSpPr>
          <p:nvPr>
            <p:ph type="body" idx="1"/>
          </p:nvPr>
        </p:nvSpPr>
        <p:spPr bwMode="gray">
          <a:xfrm>
            <a:off x="540000" y="1512000"/>
            <a:ext cx="5338800" cy="360000"/>
          </a:xfrm>
          <a:solidFill>
            <a:schemeClr val="bg1">
              <a:lumMod val="65000"/>
            </a:schemeClr>
          </a:solidFill>
        </p:spPr>
        <p:txBody>
          <a:bodyPr lIns="252000" rIns="144000" anchor="ctr"/>
          <a:lstStyle>
            <a:lvl1pPr marL="0" indent="0">
              <a:lnSpc>
                <a:spcPct val="100000"/>
              </a:lnSpc>
              <a:buNone/>
              <a:defRPr sz="2000" b="0">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noProof="0" dirty="0"/>
              <a:t>Textmasterformat bearbeiten</a:t>
            </a:r>
          </a:p>
        </p:txBody>
      </p:sp>
      <p:sp>
        <p:nvSpPr>
          <p:cNvPr id="4" name="Inhalt 1"/>
          <p:cNvSpPr>
            <a:spLocks noGrp="1"/>
          </p:cNvSpPr>
          <p:nvPr>
            <p:ph sz="half" idx="2"/>
          </p:nvPr>
        </p:nvSpPr>
        <p:spPr bwMode="gray">
          <a:xfrm>
            <a:off x="540000" y="1872000"/>
            <a:ext cx="5338800" cy="1573200"/>
          </a:xfrm>
          <a:solidFill>
            <a:schemeClr val="bg1">
              <a:lumMod val="95000"/>
            </a:schemeClr>
          </a:solidFill>
        </p:spPr>
        <p:txBody>
          <a:bodyPr lIns="252000" tIns="252000" rIns="252000" bIns="252000"/>
          <a:lstStyle>
            <a:lvl1pPr>
              <a:defRPr sz="1600"/>
            </a:lvl1pPr>
            <a:lvl2pPr>
              <a:defRPr sz="1400"/>
            </a:lvl2pPr>
            <a:lvl3pPr>
              <a:defRPr sz="1200"/>
            </a:lvl3pPr>
            <a:lvl4pPr>
              <a:defRPr sz="1100"/>
            </a:lvl4pPr>
            <a:lvl5pPr>
              <a:defRPr sz="1100"/>
            </a:lvl5pPr>
            <a:lvl6pPr>
              <a:defRPr sz="1600"/>
            </a:lvl6pPr>
            <a:lvl7pPr>
              <a:defRPr sz="1600"/>
            </a:lvl7pPr>
            <a:lvl8pPr>
              <a:defRPr sz="1600"/>
            </a:lvl8pPr>
            <a:lvl9pPr>
              <a:defRPr sz="1600"/>
            </a:lvl9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p:txBody>
      </p:sp>
      <p:sp>
        <p:nvSpPr>
          <p:cNvPr id="5" name="Text 2"/>
          <p:cNvSpPr>
            <a:spLocks noGrp="1"/>
          </p:cNvSpPr>
          <p:nvPr>
            <p:ph type="body" sz="quarter" idx="3"/>
          </p:nvPr>
        </p:nvSpPr>
        <p:spPr bwMode="gray">
          <a:xfrm>
            <a:off x="6310800" y="1512000"/>
            <a:ext cx="5338800" cy="360000"/>
          </a:xfrm>
          <a:solidFill>
            <a:schemeClr val="bg1">
              <a:lumMod val="65000"/>
            </a:schemeClr>
          </a:solidFill>
        </p:spPr>
        <p:txBody>
          <a:bodyPr lIns="252000" rIns="144000" anchor="ctr"/>
          <a:lstStyle>
            <a:lvl1pPr marL="0" indent="0">
              <a:lnSpc>
                <a:spcPct val="100000"/>
              </a:lnSpc>
              <a:buNone/>
              <a:defRPr sz="2000" b="0">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noProof="0" dirty="0"/>
              <a:t>Textmasterformat bearbeiten</a:t>
            </a:r>
          </a:p>
        </p:txBody>
      </p:sp>
      <p:sp>
        <p:nvSpPr>
          <p:cNvPr id="6" name="Inhalt 2"/>
          <p:cNvSpPr>
            <a:spLocks noGrp="1"/>
          </p:cNvSpPr>
          <p:nvPr>
            <p:ph sz="quarter" idx="4"/>
          </p:nvPr>
        </p:nvSpPr>
        <p:spPr bwMode="gray">
          <a:xfrm>
            <a:off x="6310800" y="1872000"/>
            <a:ext cx="5338800" cy="1573200"/>
          </a:xfrm>
          <a:solidFill>
            <a:schemeClr val="bg1">
              <a:lumMod val="95000"/>
            </a:schemeClr>
          </a:solidFill>
        </p:spPr>
        <p:txBody>
          <a:bodyPr lIns="252000" tIns="252000" rIns="252000" bIns="252000"/>
          <a:lstStyle>
            <a:lvl1pPr>
              <a:defRPr sz="1600"/>
            </a:lvl1pPr>
            <a:lvl2pPr>
              <a:defRPr sz="1400"/>
            </a:lvl2pPr>
            <a:lvl3pPr>
              <a:defRPr sz="1200"/>
            </a:lvl3pPr>
            <a:lvl4pPr>
              <a:defRPr sz="1100"/>
            </a:lvl4pPr>
            <a:lvl5pPr>
              <a:defRPr sz="1100"/>
            </a:lvl5pPr>
            <a:lvl6pPr>
              <a:defRPr sz="1600"/>
            </a:lvl6pPr>
            <a:lvl7pPr>
              <a:defRPr sz="1600"/>
            </a:lvl7pPr>
            <a:lvl8pPr>
              <a:defRPr sz="1600"/>
            </a:lvl8pPr>
            <a:lvl9pPr>
              <a:defRPr sz="1600"/>
            </a:lvl9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p:txBody>
      </p:sp>
      <p:sp>
        <p:nvSpPr>
          <p:cNvPr id="11" name="Text 3"/>
          <p:cNvSpPr>
            <a:spLocks noGrp="1"/>
          </p:cNvSpPr>
          <p:nvPr>
            <p:ph type="body" idx="14"/>
          </p:nvPr>
        </p:nvSpPr>
        <p:spPr bwMode="gray">
          <a:xfrm>
            <a:off x="540000" y="3877200"/>
            <a:ext cx="5338800" cy="360000"/>
          </a:xfrm>
          <a:solidFill>
            <a:schemeClr val="bg1">
              <a:lumMod val="65000"/>
            </a:schemeClr>
          </a:solidFill>
        </p:spPr>
        <p:txBody>
          <a:bodyPr lIns="252000" rIns="144000" anchor="ctr"/>
          <a:lstStyle>
            <a:lvl1pPr marL="0" indent="0">
              <a:lnSpc>
                <a:spcPct val="100000"/>
              </a:lnSpc>
              <a:buNone/>
              <a:defRPr sz="2000" b="0">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noProof="0" dirty="0"/>
              <a:t>Textmasterformat bearbeiten</a:t>
            </a:r>
          </a:p>
        </p:txBody>
      </p:sp>
      <p:sp>
        <p:nvSpPr>
          <p:cNvPr id="12" name="Inhalt 3"/>
          <p:cNvSpPr>
            <a:spLocks noGrp="1"/>
          </p:cNvSpPr>
          <p:nvPr>
            <p:ph sz="half" idx="15"/>
          </p:nvPr>
        </p:nvSpPr>
        <p:spPr bwMode="gray">
          <a:xfrm>
            <a:off x="540000" y="4237200"/>
            <a:ext cx="5338800" cy="1573200"/>
          </a:xfrm>
          <a:solidFill>
            <a:schemeClr val="bg1">
              <a:lumMod val="95000"/>
            </a:schemeClr>
          </a:solidFill>
        </p:spPr>
        <p:txBody>
          <a:bodyPr lIns="252000" tIns="252000" rIns="252000" bIns="252000"/>
          <a:lstStyle>
            <a:lvl1pPr>
              <a:defRPr sz="1600"/>
            </a:lvl1pPr>
            <a:lvl2pPr>
              <a:defRPr sz="1400"/>
            </a:lvl2pPr>
            <a:lvl3pPr>
              <a:defRPr sz="1200"/>
            </a:lvl3pPr>
            <a:lvl4pPr>
              <a:defRPr sz="1100"/>
            </a:lvl4pPr>
            <a:lvl5pPr>
              <a:defRPr sz="1100"/>
            </a:lvl5pPr>
            <a:lvl6pPr>
              <a:defRPr sz="1600"/>
            </a:lvl6pPr>
            <a:lvl7pPr>
              <a:defRPr sz="1600"/>
            </a:lvl7pPr>
            <a:lvl8pPr>
              <a:defRPr sz="1600"/>
            </a:lvl8pPr>
            <a:lvl9pPr>
              <a:defRPr sz="1600"/>
            </a:lvl9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p:txBody>
      </p:sp>
      <p:sp>
        <p:nvSpPr>
          <p:cNvPr id="13" name="Text 4"/>
          <p:cNvSpPr>
            <a:spLocks noGrp="1"/>
          </p:cNvSpPr>
          <p:nvPr>
            <p:ph type="body" sz="quarter" idx="16"/>
          </p:nvPr>
        </p:nvSpPr>
        <p:spPr bwMode="gray">
          <a:xfrm>
            <a:off x="6310800" y="3877200"/>
            <a:ext cx="5338800" cy="360000"/>
          </a:xfrm>
          <a:solidFill>
            <a:schemeClr val="bg1">
              <a:lumMod val="65000"/>
            </a:schemeClr>
          </a:solidFill>
        </p:spPr>
        <p:txBody>
          <a:bodyPr lIns="252000" rIns="144000" anchor="ctr"/>
          <a:lstStyle>
            <a:lvl1pPr marL="0" indent="0">
              <a:lnSpc>
                <a:spcPct val="100000"/>
              </a:lnSpc>
              <a:buNone/>
              <a:defRPr sz="2000" b="0">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noProof="0" dirty="0"/>
              <a:t>Textmasterformat bearbeiten</a:t>
            </a:r>
          </a:p>
        </p:txBody>
      </p:sp>
      <p:sp>
        <p:nvSpPr>
          <p:cNvPr id="14" name="Inhalt 4"/>
          <p:cNvSpPr>
            <a:spLocks noGrp="1"/>
          </p:cNvSpPr>
          <p:nvPr>
            <p:ph sz="quarter" idx="17"/>
          </p:nvPr>
        </p:nvSpPr>
        <p:spPr bwMode="gray">
          <a:xfrm>
            <a:off x="6310800" y="4237200"/>
            <a:ext cx="5338800" cy="1573200"/>
          </a:xfrm>
          <a:solidFill>
            <a:schemeClr val="bg1">
              <a:lumMod val="95000"/>
            </a:schemeClr>
          </a:solidFill>
        </p:spPr>
        <p:txBody>
          <a:bodyPr lIns="252000" tIns="252000" rIns="252000" bIns="252000"/>
          <a:lstStyle>
            <a:lvl1pPr>
              <a:defRPr sz="1600"/>
            </a:lvl1pPr>
            <a:lvl2pPr>
              <a:defRPr sz="1400"/>
            </a:lvl2pPr>
            <a:lvl3pPr>
              <a:defRPr sz="1200"/>
            </a:lvl3pPr>
            <a:lvl4pPr>
              <a:defRPr sz="1100"/>
            </a:lvl4pPr>
            <a:lvl5pPr>
              <a:defRPr sz="1100"/>
            </a:lvl5pPr>
            <a:lvl6pPr>
              <a:defRPr sz="1600"/>
            </a:lvl6pPr>
            <a:lvl7pPr>
              <a:defRPr sz="1600"/>
            </a:lvl7pPr>
            <a:lvl8pPr>
              <a:defRPr sz="1600"/>
            </a:lvl8pPr>
            <a:lvl9pPr>
              <a:defRPr sz="1600"/>
            </a:lvl9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p:txBody>
      </p:sp>
      <p:sp>
        <p:nvSpPr>
          <p:cNvPr id="7" name="Datum"/>
          <p:cNvSpPr>
            <a:spLocks noGrp="1"/>
          </p:cNvSpPr>
          <p:nvPr>
            <p:ph type="dt" sz="half" idx="10"/>
          </p:nvPr>
        </p:nvSpPr>
        <p:spPr bwMode="gray"/>
        <p:txBody>
          <a:bodyPr/>
          <a:lstStyle/>
          <a:p>
            <a:fld id="{13691469-5ED8-4F5D-AF4F-B35719335BD3}" type="datetime1">
              <a:rPr lang="de-DE" noProof="0" smtClean="0"/>
              <a:t>17.03.2026</a:t>
            </a:fld>
            <a:endParaRPr lang="de-DE" noProof="0" dirty="0"/>
          </a:p>
        </p:txBody>
      </p:sp>
      <p:sp>
        <p:nvSpPr>
          <p:cNvPr id="8" name="Fußzeile"/>
          <p:cNvSpPr>
            <a:spLocks noGrp="1"/>
          </p:cNvSpPr>
          <p:nvPr>
            <p:ph type="ftr" sz="quarter" idx="11"/>
          </p:nvPr>
        </p:nvSpPr>
        <p:spPr bwMode="gray"/>
        <p:txBody>
          <a:bodyPr/>
          <a:lstStyle/>
          <a:p>
            <a:r>
              <a:rPr lang="de-DE" dirty="0"/>
              <a:t>Bieterkonzept</a:t>
            </a:r>
            <a:endParaRPr lang="de-DE" noProof="0" dirty="0"/>
          </a:p>
        </p:txBody>
      </p:sp>
      <p:sp>
        <p:nvSpPr>
          <p:cNvPr id="9" name="Foliennummer"/>
          <p:cNvSpPr>
            <a:spLocks noGrp="1"/>
          </p:cNvSpPr>
          <p:nvPr>
            <p:ph type="sldNum" sz="quarter" idx="12"/>
          </p:nvPr>
        </p:nvSpPr>
        <p:spPr bwMode="gray">
          <a:xfrm>
            <a:off x="540000" y="6084000"/>
            <a:ext cx="900000" cy="360000"/>
          </a:xfrm>
        </p:spPr>
        <p:txBody>
          <a:bodyPr/>
          <a:lstStyle/>
          <a:p>
            <a:fld id="{02CEFE82-39F2-4F47-8A0C-D5AB3496FA5C}" type="slidenum">
              <a:rPr lang="de-DE" noProof="0" smtClean="0"/>
              <a:t>‹Nr.›</a:t>
            </a:fld>
            <a:endParaRPr lang="de-DE" noProof="0" dirty="0"/>
          </a:p>
        </p:txBody>
      </p:sp>
    </p:spTree>
    <p:extLst>
      <p:ext uri="{BB962C8B-B14F-4D97-AF65-F5344CB8AC3E}">
        <p14:creationId xmlns:p14="http://schemas.microsoft.com/office/powerpoint/2010/main" val="151719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2" name="Titel"/>
          <p:cNvSpPr>
            <a:spLocks noGrp="1"/>
          </p:cNvSpPr>
          <p:nvPr>
            <p:ph type="title"/>
          </p:nvPr>
        </p:nvSpPr>
        <p:spPr bwMode="gray">
          <a:xfrm>
            <a:off x="540000" y="432000"/>
            <a:ext cx="11109600" cy="1080000"/>
          </a:xfrm>
          <a:prstGeom prst="rect">
            <a:avLst/>
          </a:prstGeom>
        </p:spPr>
        <p:txBody>
          <a:bodyPr vert="horz" lIns="0" tIns="0" rIns="0" bIns="0" rtlCol="0" anchor="t">
            <a:noAutofit/>
          </a:bodyPr>
          <a:lstStyle/>
          <a:p>
            <a:r>
              <a:rPr lang="de-DE" noProof="0" dirty="0"/>
              <a:t>Titelmasterformat durch Klicken bearbeiten</a:t>
            </a:r>
          </a:p>
        </p:txBody>
      </p:sp>
      <p:sp>
        <p:nvSpPr>
          <p:cNvPr id="3" name="Inhalt"/>
          <p:cNvSpPr>
            <a:spLocks noGrp="1"/>
          </p:cNvSpPr>
          <p:nvPr>
            <p:ph type="body" idx="1"/>
          </p:nvPr>
        </p:nvSpPr>
        <p:spPr bwMode="gray">
          <a:xfrm>
            <a:off x="540000" y="1512000"/>
            <a:ext cx="11109600" cy="4298400"/>
          </a:xfrm>
          <a:prstGeom prst="rect">
            <a:avLst/>
          </a:prstGeom>
        </p:spPr>
        <p:txBody>
          <a:bodyPr vert="horz" lIns="0" tIns="0" rIns="0" bIns="0" rtlCol="0">
            <a:noAutofit/>
          </a:body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p:txBody>
      </p:sp>
      <p:sp>
        <p:nvSpPr>
          <p:cNvPr id="4" name="Datum"/>
          <p:cNvSpPr>
            <a:spLocks noGrp="1"/>
          </p:cNvSpPr>
          <p:nvPr>
            <p:ph type="dt" sz="half" idx="2"/>
          </p:nvPr>
        </p:nvSpPr>
        <p:spPr bwMode="gray">
          <a:xfrm>
            <a:off x="10209600" y="6084000"/>
            <a:ext cx="1440000" cy="360000"/>
          </a:xfrm>
          <a:prstGeom prst="rect">
            <a:avLst/>
          </a:prstGeom>
        </p:spPr>
        <p:txBody>
          <a:bodyPr vert="horz" lIns="0" tIns="0" rIns="0" bIns="0" rtlCol="0" anchor="b"/>
          <a:lstStyle>
            <a:lvl1pPr algn="l">
              <a:defRPr sz="1200">
                <a:solidFill>
                  <a:schemeClr val="bg1">
                    <a:lumMod val="50000"/>
                  </a:schemeClr>
                </a:solidFill>
              </a:defRPr>
            </a:lvl1pPr>
          </a:lstStyle>
          <a:p>
            <a:fld id="{F59B4E1B-DDCA-46EC-95F4-ED5B3AC5E9C6}" type="datetime1">
              <a:rPr lang="de-DE" smtClean="0"/>
              <a:pPr/>
              <a:t>17.03.2026</a:t>
            </a:fld>
            <a:endParaRPr lang="de-DE" dirty="0"/>
          </a:p>
        </p:txBody>
      </p:sp>
      <p:sp>
        <p:nvSpPr>
          <p:cNvPr id="5" name="Fußzeile"/>
          <p:cNvSpPr>
            <a:spLocks noGrp="1"/>
          </p:cNvSpPr>
          <p:nvPr>
            <p:ph type="ftr" sz="quarter" idx="3"/>
          </p:nvPr>
        </p:nvSpPr>
        <p:spPr bwMode="gray">
          <a:xfrm>
            <a:off x="3934800" y="6084000"/>
            <a:ext cx="4320000" cy="360000"/>
          </a:xfrm>
          <a:prstGeom prst="rect">
            <a:avLst/>
          </a:prstGeom>
        </p:spPr>
        <p:txBody>
          <a:bodyPr vert="horz" lIns="0" tIns="0" rIns="0" bIns="0" rtlCol="0" anchor="b"/>
          <a:lstStyle>
            <a:lvl1pPr algn="ctr">
              <a:defRPr sz="1200">
                <a:solidFill>
                  <a:schemeClr val="bg1">
                    <a:lumMod val="50000"/>
                  </a:schemeClr>
                </a:solidFill>
              </a:defRPr>
            </a:lvl1pPr>
          </a:lstStyle>
          <a:p>
            <a:r>
              <a:rPr lang="de-DE" dirty="0"/>
              <a:t>Bieterkonzept</a:t>
            </a:r>
            <a:endParaRPr lang="de-DE" noProof="0" dirty="0"/>
          </a:p>
        </p:txBody>
      </p:sp>
      <p:sp>
        <p:nvSpPr>
          <p:cNvPr id="6" name="Foliennummer"/>
          <p:cNvSpPr>
            <a:spLocks noGrp="1"/>
          </p:cNvSpPr>
          <p:nvPr>
            <p:ph type="sldNum" sz="quarter" idx="4"/>
          </p:nvPr>
        </p:nvSpPr>
        <p:spPr bwMode="gray">
          <a:xfrm>
            <a:off x="540000" y="6084000"/>
            <a:ext cx="900000" cy="360000"/>
          </a:xfrm>
          <a:prstGeom prst="rect">
            <a:avLst/>
          </a:prstGeom>
        </p:spPr>
        <p:txBody>
          <a:bodyPr vert="horz" lIns="0" tIns="0" rIns="0" bIns="0" rtlCol="0" anchor="b"/>
          <a:lstStyle>
            <a:lvl1pPr algn="l">
              <a:defRPr sz="1200">
                <a:solidFill>
                  <a:schemeClr val="bg1">
                    <a:lumMod val="50000"/>
                  </a:schemeClr>
                </a:solidFill>
              </a:defRPr>
            </a:lvl1pPr>
          </a:lstStyle>
          <a:p>
            <a:fld id="{02CEFE82-39F2-4F47-8A0C-D5AB3496FA5C}" type="slidenum">
              <a:rPr lang="de-DE" noProof="0" smtClean="0"/>
              <a:pPr/>
              <a:t>‹Nr.›</a:t>
            </a:fld>
            <a:endParaRPr lang="de-DE" noProof="0" dirty="0"/>
          </a:p>
        </p:txBody>
      </p:sp>
      <p:pic>
        <p:nvPicPr>
          <p:cNvPr id="8" name="Picture 2" descr="I:\_ALLG\STRATEGIE+MARKETING\07_Graphik ISFM\01_Logos\ISFM\ISFM_Bildmarke_relaunch_gr_rgb.png">
            <a:extLst>
              <a:ext uri="{FF2B5EF4-FFF2-40B4-BE49-F238E27FC236}">
                <a16:creationId xmlns:a16="http://schemas.microsoft.com/office/drawing/2014/main" id="{8DE73B53-B43D-4CF3-A45F-D16D8F4FA482}"/>
              </a:ext>
            </a:extLst>
          </p:cNvPr>
          <p:cNvPicPr>
            <a:picLocks noChangeAspect="1" noChangeArrowheads="1"/>
          </p:cNvPicPr>
          <p:nvPr userDrawn="1"/>
        </p:nvPicPr>
        <p:blipFill>
          <a:blip r:embed="rId37">
            <a:extLst>
              <a:ext uri="{28A0092B-C50C-407E-A947-70E740481C1C}">
                <a14:useLocalDpi xmlns:a14="http://schemas.microsoft.com/office/drawing/2010/main" val="0"/>
              </a:ext>
            </a:extLst>
          </a:blip>
          <a:srcRect/>
          <a:stretch>
            <a:fillRect/>
          </a:stretch>
        </p:blipFill>
        <p:spPr bwMode="auto">
          <a:xfrm>
            <a:off x="11256098" y="6073200"/>
            <a:ext cx="386358" cy="37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5922609"/>
      </p:ext>
    </p:extLst>
  </p:cSld>
  <p:clrMap bg1="lt1" tx1="dk1" bg2="lt2" tx2="dk2" accent1="accent1" accent2="accent2" accent3="accent3" accent4="accent4" accent5="accent5" accent6="accent6" hlink="hlink" folHlink="folHlink"/>
  <p:sldLayoutIdLst>
    <p:sldLayoutId id="2147483863" r:id="rId1"/>
    <p:sldLayoutId id="2147483649" r:id="rId2"/>
    <p:sldLayoutId id="2147483654" r:id="rId3"/>
    <p:sldLayoutId id="2147483655" r:id="rId4"/>
    <p:sldLayoutId id="2147483702" r:id="rId5"/>
    <p:sldLayoutId id="2147483650" r:id="rId6"/>
    <p:sldLayoutId id="2147483652" r:id="rId7"/>
    <p:sldLayoutId id="2147483667" r:id="rId8"/>
    <p:sldLayoutId id="2147483710" r:id="rId9"/>
    <p:sldLayoutId id="2147483701" r:id="rId10"/>
    <p:sldLayoutId id="2147483709" r:id="rId11"/>
    <p:sldLayoutId id="2147483712" r:id="rId12"/>
    <p:sldLayoutId id="2147483714" r:id="rId13"/>
    <p:sldLayoutId id="2147483723" r:id="rId14"/>
    <p:sldLayoutId id="2147483724" r:id="rId15"/>
    <p:sldLayoutId id="2147483685" r:id="rId16"/>
    <p:sldLayoutId id="2147483671" r:id="rId17"/>
    <p:sldLayoutId id="2147483672" r:id="rId18"/>
    <p:sldLayoutId id="2147483663" r:id="rId19"/>
    <p:sldLayoutId id="2147483656" r:id="rId20"/>
    <p:sldLayoutId id="2147483668" r:id="rId21"/>
    <p:sldLayoutId id="2147483734" r:id="rId22"/>
    <p:sldLayoutId id="2147483722" r:id="rId23"/>
    <p:sldLayoutId id="2147483669" r:id="rId24"/>
    <p:sldLayoutId id="2147483688" r:id="rId25"/>
    <p:sldLayoutId id="2147483718" r:id="rId26"/>
    <p:sldLayoutId id="2147483674" r:id="rId27"/>
    <p:sldLayoutId id="2147483708" r:id="rId28"/>
    <p:sldLayoutId id="2147483720" r:id="rId29"/>
    <p:sldLayoutId id="2147483695" r:id="rId30"/>
    <p:sldLayoutId id="2147483717" r:id="rId31"/>
    <p:sldLayoutId id="2147483719" r:id="rId32"/>
    <p:sldLayoutId id="2147483733" r:id="rId33"/>
    <p:sldLayoutId id="2147483817" r:id="rId34"/>
    <p:sldLayoutId id="2147483849" r:id="rId3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70000" indent="-270000" algn="l" defTabSz="914400" rtl="0" eaLnBrk="1" latinLnBrk="0" hangingPunct="1">
        <a:lnSpc>
          <a:spcPct val="90000"/>
        </a:lnSpc>
        <a:spcBef>
          <a:spcPts val="0"/>
        </a:spcBef>
        <a:spcAft>
          <a:spcPts val="1000"/>
        </a:spcAft>
        <a:buFont typeface="Wingdings" panose="05000000000000000000" pitchFamily="2" charset="2"/>
        <a:buChar char="§"/>
        <a:defRPr sz="2200" kern="1200">
          <a:solidFill>
            <a:schemeClr val="tx1"/>
          </a:solidFill>
          <a:latin typeface="+mn-lt"/>
          <a:ea typeface="+mn-ea"/>
          <a:cs typeface="+mn-cs"/>
        </a:defRPr>
      </a:lvl1pPr>
      <a:lvl2pPr marL="720000" indent="-270000" algn="l" defTabSz="914400" rtl="0" eaLnBrk="1" latinLnBrk="0" hangingPunct="1">
        <a:lnSpc>
          <a:spcPct val="90000"/>
        </a:lnSpc>
        <a:spcBef>
          <a:spcPts val="0"/>
        </a:spcBef>
        <a:spcAft>
          <a:spcPts val="1000"/>
        </a:spcAft>
        <a:buFont typeface="Calibri Light" panose="020F0302020204030204" pitchFamily="34" charset="0"/>
        <a:buChar char="–"/>
        <a:defRPr sz="2000" kern="1200">
          <a:solidFill>
            <a:schemeClr val="tx1"/>
          </a:solidFill>
          <a:latin typeface="+mn-lt"/>
          <a:ea typeface="+mn-ea"/>
          <a:cs typeface="+mn-cs"/>
        </a:defRPr>
      </a:lvl2pPr>
      <a:lvl3pPr marL="1080000" indent="-270000" algn="l" defTabSz="914400" rtl="0" eaLnBrk="1" latinLnBrk="0" hangingPunct="1">
        <a:lnSpc>
          <a:spcPct val="90000"/>
        </a:lnSpc>
        <a:spcBef>
          <a:spcPts val="0"/>
        </a:spcBef>
        <a:spcAft>
          <a:spcPts val="1000"/>
        </a:spcAft>
        <a:buFont typeface="Calibri Light" panose="020F0302020204030204" pitchFamily="34" charset="0"/>
        <a:buChar char="–"/>
        <a:defRPr sz="1800" kern="1200">
          <a:solidFill>
            <a:schemeClr val="tx1"/>
          </a:solidFill>
          <a:latin typeface="+mn-lt"/>
          <a:ea typeface="+mn-ea"/>
          <a:cs typeface="+mn-cs"/>
        </a:defRPr>
      </a:lvl3pPr>
      <a:lvl4pPr marL="1440000" indent="-270000" algn="l" defTabSz="914400" rtl="0" eaLnBrk="1" latinLnBrk="0" hangingPunct="1">
        <a:lnSpc>
          <a:spcPct val="90000"/>
        </a:lnSpc>
        <a:spcBef>
          <a:spcPts val="0"/>
        </a:spcBef>
        <a:spcAft>
          <a:spcPts val="1000"/>
        </a:spcAft>
        <a:buFont typeface="Calibri Light" panose="020F0302020204030204" pitchFamily="34" charset="0"/>
        <a:buChar char="–"/>
        <a:defRPr sz="1600" kern="1200">
          <a:solidFill>
            <a:schemeClr val="tx1"/>
          </a:solidFill>
          <a:latin typeface="+mn-lt"/>
          <a:ea typeface="+mn-ea"/>
          <a:cs typeface="+mn-cs"/>
        </a:defRPr>
      </a:lvl4pPr>
      <a:lvl5pPr marL="1800000" indent="-270000" algn="l" defTabSz="914400" rtl="0" eaLnBrk="1" latinLnBrk="0" hangingPunct="1">
        <a:lnSpc>
          <a:spcPct val="90000"/>
        </a:lnSpc>
        <a:spcBef>
          <a:spcPts val="0"/>
        </a:spcBef>
        <a:spcAft>
          <a:spcPts val="1000"/>
        </a:spcAft>
        <a:buFont typeface="Calibri Light" panose="020F030202020403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4.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descr="Ein Bild, das draußen, Himmel, Baum, Gebäude enthält.&#10;&#10;KI-generierte Inhalte können fehlerhaft sein.">
            <a:extLst>
              <a:ext uri="{FF2B5EF4-FFF2-40B4-BE49-F238E27FC236}">
                <a16:creationId xmlns:a16="http://schemas.microsoft.com/office/drawing/2014/main" id="{2AD34126-2029-65CC-3420-2AC4A9AA1363}"/>
              </a:ext>
            </a:extLst>
          </p:cNvPr>
          <p:cNvPicPr>
            <a:picLocks noChangeAspect="1"/>
          </p:cNvPicPr>
          <p:nvPr/>
        </p:nvPicPr>
        <p:blipFill>
          <a:blip r:embed="rId2">
            <a:extLst>
              <a:ext uri="{BEBA8EAE-BF5A-486C-A8C5-ECC9F3942E4B}">
                <a14:imgProps xmlns:a14="http://schemas.microsoft.com/office/drawing/2010/main">
                  <a14:imgLayer r:embed="rId3">
                    <a14:imgEffect>
                      <a14:saturation sat="43000"/>
                    </a14:imgEffect>
                  </a14:imgLayer>
                </a14:imgProps>
              </a:ext>
            </a:extLst>
          </a:blip>
          <a:srcRect t="4864" b="37363"/>
          <a:stretch>
            <a:fillRect/>
          </a:stretch>
        </p:blipFill>
        <p:spPr>
          <a:xfrm>
            <a:off x="0" y="-8"/>
            <a:ext cx="12201368" cy="4675517"/>
          </a:xfrm>
          <a:prstGeom prst="rect">
            <a:avLst/>
          </a:prstGeom>
        </p:spPr>
      </p:pic>
      <p:sp>
        <p:nvSpPr>
          <p:cNvPr id="17" name="Title">
            <a:extLst>
              <a:ext uri="{FF2B5EF4-FFF2-40B4-BE49-F238E27FC236}">
                <a16:creationId xmlns:a16="http://schemas.microsoft.com/office/drawing/2014/main" id="{22184982-40BA-44EC-97AE-6217E09A86A0}"/>
              </a:ext>
            </a:extLst>
          </p:cNvPr>
          <p:cNvSpPr>
            <a:spLocks noGrp="1"/>
          </p:cNvSpPr>
          <p:nvPr>
            <p:ph type="title"/>
          </p:nvPr>
        </p:nvSpPr>
        <p:spPr>
          <a:xfrm>
            <a:off x="266330" y="4665450"/>
            <a:ext cx="11383270" cy="2085870"/>
          </a:xfrm>
        </p:spPr>
        <p:txBody>
          <a:bodyPr/>
          <a:lstStyle/>
          <a:p>
            <a:pPr>
              <a:lnSpc>
                <a:spcPct val="100000"/>
              </a:lnSpc>
              <a:spcBef>
                <a:spcPts val="1200"/>
              </a:spcBef>
            </a:pPr>
            <a:r>
              <a:rPr lang="de-DE" sz="4000" noProof="1">
                <a:solidFill>
                  <a:srgbClr val="326485"/>
                </a:solidFill>
                <a:latin typeface="Bebas Neue" panose="020B0606020202050201" pitchFamily="34" charset="0"/>
              </a:rPr>
              <a:t>Reinigungskonzept Lose 12-19</a:t>
            </a:r>
            <a:br>
              <a:rPr lang="de-DE" sz="4000" noProof="1">
                <a:solidFill>
                  <a:srgbClr val="326485"/>
                </a:solidFill>
                <a:latin typeface="Bebas Neue" panose="020B0606020202050201" pitchFamily="34" charset="0"/>
              </a:rPr>
            </a:br>
            <a:r>
              <a:rPr lang="de-DE" sz="2400" noProof="1">
                <a:solidFill>
                  <a:srgbClr val="326485"/>
                </a:solidFill>
                <a:latin typeface="Bebas Neue" panose="020B0606020202050201" pitchFamily="34" charset="0"/>
              </a:rPr>
              <a:t>Gebäudereinigungsleistungen in Diversen Liegenschaften deS </a:t>
            </a:r>
            <a:br>
              <a:rPr lang="de-DE" sz="2400" noProof="1">
                <a:solidFill>
                  <a:srgbClr val="326485"/>
                </a:solidFill>
                <a:latin typeface="Bebas Neue" panose="020B0606020202050201" pitchFamily="34" charset="0"/>
              </a:rPr>
            </a:br>
            <a:r>
              <a:rPr lang="de-DE" sz="2400" noProof="1">
                <a:solidFill>
                  <a:srgbClr val="326485"/>
                </a:solidFill>
                <a:latin typeface="Bebas Neue" panose="020B0606020202050201" pitchFamily="34" charset="0"/>
              </a:rPr>
              <a:t>Landes Berlin</a:t>
            </a:r>
            <a:br>
              <a:rPr lang="de-DE" sz="800" noProof="1">
                <a:solidFill>
                  <a:srgbClr val="326485"/>
                </a:solidFill>
                <a:latin typeface="Bebas Neue" panose="020B0606020202050201" pitchFamily="34" charset="0"/>
              </a:rPr>
            </a:br>
            <a:br>
              <a:rPr lang="de-DE" sz="2400" noProof="1">
                <a:solidFill>
                  <a:srgbClr val="FF0000"/>
                </a:solidFill>
                <a:latin typeface="Bebas Neue" panose="020B0606020202050201" pitchFamily="34" charset="0"/>
              </a:rPr>
            </a:br>
            <a:r>
              <a:rPr lang="de-DE" sz="2400" noProof="1">
                <a:solidFill>
                  <a:srgbClr val="FF0000"/>
                </a:solidFill>
                <a:latin typeface="Bebas Neue" panose="020B0606020202050201" pitchFamily="34" charset="0"/>
              </a:rPr>
              <a:t>Name des Bieters</a:t>
            </a:r>
            <a:br>
              <a:rPr lang="de-DE" sz="1000" noProof="1"/>
            </a:br>
            <a:br>
              <a:rPr lang="de-DE" sz="1000" dirty="0">
                <a:solidFill>
                  <a:srgbClr val="B2B2B2"/>
                </a:solidFill>
                <a:latin typeface="+mn-lt"/>
              </a:rPr>
            </a:br>
            <a:endParaRPr lang="de-DE" sz="2800" b="1" dirty="0">
              <a:solidFill>
                <a:srgbClr val="B2B2B2"/>
              </a:solidFill>
            </a:endParaRPr>
          </a:p>
        </p:txBody>
      </p:sp>
      <p:pic>
        <p:nvPicPr>
          <p:cNvPr id="6" name="Grafik 5">
            <a:extLst>
              <a:ext uri="{FF2B5EF4-FFF2-40B4-BE49-F238E27FC236}">
                <a16:creationId xmlns:a16="http://schemas.microsoft.com/office/drawing/2014/main" id="{D296942B-DC50-5092-34F0-045031D8AC80}"/>
              </a:ext>
            </a:extLst>
          </p:cNvPr>
          <p:cNvPicPr>
            <a:picLocks noChangeAspect="1"/>
          </p:cNvPicPr>
          <p:nvPr/>
        </p:nvPicPr>
        <p:blipFill>
          <a:blip r:embed="rId4"/>
          <a:stretch>
            <a:fillRect/>
          </a:stretch>
        </p:blipFill>
        <p:spPr>
          <a:xfrm>
            <a:off x="10956691" y="4806073"/>
            <a:ext cx="939483" cy="710960"/>
          </a:xfrm>
          <a:prstGeom prst="rect">
            <a:avLst/>
          </a:prstGeom>
        </p:spPr>
      </p:pic>
    </p:spTree>
    <p:extLst>
      <p:ext uri="{BB962C8B-B14F-4D97-AF65-F5344CB8AC3E}">
        <p14:creationId xmlns:p14="http://schemas.microsoft.com/office/powerpoint/2010/main" val="2414123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F52AE8-A68E-150F-4326-19FF0F17C91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B59231D-CB39-D5A6-6110-5C79DF2C9378}"/>
              </a:ext>
            </a:extLst>
          </p:cNvPr>
          <p:cNvSpPr>
            <a:spLocks noGrp="1"/>
          </p:cNvSpPr>
          <p:nvPr>
            <p:ph type="title"/>
          </p:nvPr>
        </p:nvSpPr>
        <p:spPr/>
        <p:txBody>
          <a:bodyPr/>
          <a:lstStyle/>
          <a:p>
            <a:r>
              <a:rPr lang="de-DE" dirty="0"/>
              <a:t>Personalorganisation (sofern unterschiedlich für jedes angebotene Los)</a:t>
            </a:r>
          </a:p>
        </p:txBody>
      </p:sp>
      <p:sp>
        <p:nvSpPr>
          <p:cNvPr id="3" name="Textplatzhalter 2">
            <a:extLst>
              <a:ext uri="{FF2B5EF4-FFF2-40B4-BE49-F238E27FC236}">
                <a16:creationId xmlns:a16="http://schemas.microsoft.com/office/drawing/2014/main" id="{828ACA1B-B525-23BC-EB25-9EF9FFAD55F5}"/>
              </a:ext>
            </a:extLst>
          </p:cNvPr>
          <p:cNvSpPr>
            <a:spLocks noGrp="1"/>
          </p:cNvSpPr>
          <p:nvPr>
            <p:ph type="body" sz="quarter" idx="13"/>
          </p:nvPr>
        </p:nvSpPr>
        <p:spPr>
          <a:xfrm>
            <a:off x="4663440" y="972000"/>
            <a:ext cx="6986160" cy="540000"/>
          </a:xfrm>
        </p:spPr>
        <p:txBody>
          <a:bodyPr/>
          <a:lstStyle/>
          <a:p>
            <a:r>
              <a:rPr lang="de-DE" dirty="0">
                <a:solidFill>
                  <a:srgbClr val="FF0000"/>
                </a:solidFill>
              </a:rPr>
              <a:t>Max. 5 Folien.</a:t>
            </a:r>
            <a:endParaRPr lang="de-DE" dirty="0"/>
          </a:p>
        </p:txBody>
      </p:sp>
      <p:sp>
        <p:nvSpPr>
          <p:cNvPr id="4" name="Inhaltsplatzhalter 3">
            <a:extLst>
              <a:ext uri="{FF2B5EF4-FFF2-40B4-BE49-F238E27FC236}">
                <a16:creationId xmlns:a16="http://schemas.microsoft.com/office/drawing/2014/main" id="{83DC3892-791C-1B00-7FAC-7BC09FD5ACCF}"/>
              </a:ext>
            </a:extLst>
          </p:cNvPr>
          <p:cNvSpPr>
            <a:spLocks noGrp="1"/>
          </p:cNvSpPr>
          <p:nvPr>
            <p:ph idx="1"/>
          </p:nvPr>
        </p:nvSpPr>
        <p:spPr/>
        <p:txBody>
          <a:bodyPr/>
          <a:lstStyle/>
          <a:p>
            <a:pPr marL="0" indent="0" algn="just">
              <a:buNone/>
            </a:pPr>
            <a:endParaRPr lang="de-DE" sz="1100" dirty="0">
              <a:latin typeface="Arial" panose="020B0604020202020204" pitchFamily="34" charset="0"/>
              <a:cs typeface="Arial" panose="020B0604020202020204" pitchFamily="34" charset="0"/>
            </a:endParaRPr>
          </a:p>
        </p:txBody>
      </p:sp>
      <p:sp>
        <p:nvSpPr>
          <p:cNvPr id="5" name="Fußzeilenplatzhalter 4">
            <a:extLst>
              <a:ext uri="{FF2B5EF4-FFF2-40B4-BE49-F238E27FC236}">
                <a16:creationId xmlns:a16="http://schemas.microsoft.com/office/drawing/2014/main" id="{4274B079-CA72-D762-4417-CC6C029D4DEC}"/>
              </a:ext>
            </a:extLst>
          </p:cNvPr>
          <p:cNvSpPr>
            <a:spLocks noGrp="1"/>
          </p:cNvSpPr>
          <p:nvPr>
            <p:ph type="ftr" sz="quarter" idx="11"/>
          </p:nvPr>
        </p:nvSpPr>
        <p:spPr/>
        <p:txBody>
          <a:bodyPr/>
          <a:lstStyle/>
          <a:p>
            <a:r>
              <a:rPr lang="de-DE" dirty="0"/>
              <a:t>Bieterkonzept</a:t>
            </a:r>
            <a:endParaRPr lang="de-DE" noProof="0" dirty="0"/>
          </a:p>
        </p:txBody>
      </p:sp>
      <p:sp>
        <p:nvSpPr>
          <p:cNvPr id="6" name="Foliennummernplatzhalter 5">
            <a:extLst>
              <a:ext uri="{FF2B5EF4-FFF2-40B4-BE49-F238E27FC236}">
                <a16:creationId xmlns:a16="http://schemas.microsoft.com/office/drawing/2014/main" id="{62E17EEC-65E1-C440-9FC5-3ED85D277DD3}"/>
              </a:ext>
            </a:extLst>
          </p:cNvPr>
          <p:cNvSpPr>
            <a:spLocks noGrp="1"/>
          </p:cNvSpPr>
          <p:nvPr>
            <p:ph type="sldNum" sz="quarter" idx="12"/>
          </p:nvPr>
        </p:nvSpPr>
        <p:spPr/>
        <p:txBody>
          <a:bodyPr/>
          <a:lstStyle/>
          <a:p>
            <a:fld id="{02CEFE82-39F2-4F47-8A0C-D5AB3496FA5C}" type="slidenum">
              <a:rPr lang="de-DE" noProof="0" smtClean="0"/>
              <a:t>10</a:t>
            </a:fld>
            <a:endParaRPr lang="de-DE" noProof="0" dirty="0"/>
          </a:p>
        </p:txBody>
      </p:sp>
    </p:spTree>
    <p:extLst>
      <p:ext uri="{BB962C8B-B14F-4D97-AF65-F5344CB8AC3E}">
        <p14:creationId xmlns:p14="http://schemas.microsoft.com/office/powerpoint/2010/main" val="3468455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6F4CA6-6C61-E622-1B3B-0E36DB75529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209C69F-5782-0B36-2FF0-1D0884232830}"/>
              </a:ext>
            </a:extLst>
          </p:cNvPr>
          <p:cNvSpPr>
            <a:spLocks noGrp="1"/>
          </p:cNvSpPr>
          <p:nvPr>
            <p:ph type="title"/>
          </p:nvPr>
        </p:nvSpPr>
        <p:spPr/>
        <p:txBody>
          <a:bodyPr/>
          <a:lstStyle/>
          <a:p>
            <a:r>
              <a:rPr lang="de-DE" dirty="0"/>
              <a:t>Personalorganisation (sofern unterschiedlich für jedes angebotene Los)</a:t>
            </a:r>
          </a:p>
        </p:txBody>
      </p:sp>
      <p:sp>
        <p:nvSpPr>
          <p:cNvPr id="3" name="Textplatzhalter 2">
            <a:extLst>
              <a:ext uri="{FF2B5EF4-FFF2-40B4-BE49-F238E27FC236}">
                <a16:creationId xmlns:a16="http://schemas.microsoft.com/office/drawing/2014/main" id="{32D092B4-4A5A-966C-4FCF-D35931C50C2B}"/>
              </a:ext>
            </a:extLst>
          </p:cNvPr>
          <p:cNvSpPr>
            <a:spLocks noGrp="1"/>
          </p:cNvSpPr>
          <p:nvPr>
            <p:ph type="body" sz="quarter" idx="13"/>
          </p:nvPr>
        </p:nvSpPr>
        <p:spPr>
          <a:xfrm>
            <a:off x="4663440" y="972000"/>
            <a:ext cx="6986160" cy="540000"/>
          </a:xfrm>
        </p:spPr>
        <p:txBody>
          <a:bodyPr/>
          <a:lstStyle/>
          <a:p>
            <a:r>
              <a:rPr lang="de-DE" dirty="0">
                <a:solidFill>
                  <a:srgbClr val="FF0000"/>
                </a:solidFill>
              </a:rPr>
              <a:t>Max. 5 Folien.</a:t>
            </a:r>
            <a:endParaRPr lang="de-DE" dirty="0"/>
          </a:p>
        </p:txBody>
      </p:sp>
      <p:sp>
        <p:nvSpPr>
          <p:cNvPr id="4" name="Inhaltsplatzhalter 3">
            <a:extLst>
              <a:ext uri="{FF2B5EF4-FFF2-40B4-BE49-F238E27FC236}">
                <a16:creationId xmlns:a16="http://schemas.microsoft.com/office/drawing/2014/main" id="{AAA00C2C-C8BC-E764-B520-62EE19C9A24B}"/>
              </a:ext>
            </a:extLst>
          </p:cNvPr>
          <p:cNvSpPr>
            <a:spLocks noGrp="1"/>
          </p:cNvSpPr>
          <p:nvPr>
            <p:ph idx="1"/>
          </p:nvPr>
        </p:nvSpPr>
        <p:spPr/>
        <p:txBody>
          <a:bodyPr/>
          <a:lstStyle/>
          <a:p>
            <a:pPr marL="0" indent="0" algn="just">
              <a:buNone/>
            </a:pPr>
            <a:endParaRPr lang="de-DE" sz="1100" dirty="0">
              <a:latin typeface="Arial" panose="020B0604020202020204" pitchFamily="34" charset="0"/>
              <a:cs typeface="Arial" panose="020B0604020202020204" pitchFamily="34" charset="0"/>
            </a:endParaRPr>
          </a:p>
        </p:txBody>
      </p:sp>
      <p:sp>
        <p:nvSpPr>
          <p:cNvPr id="5" name="Fußzeilenplatzhalter 4">
            <a:extLst>
              <a:ext uri="{FF2B5EF4-FFF2-40B4-BE49-F238E27FC236}">
                <a16:creationId xmlns:a16="http://schemas.microsoft.com/office/drawing/2014/main" id="{AE08503C-9642-61B9-1A3A-C653F763CB84}"/>
              </a:ext>
            </a:extLst>
          </p:cNvPr>
          <p:cNvSpPr>
            <a:spLocks noGrp="1"/>
          </p:cNvSpPr>
          <p:nvPr>
            <p:ph type="ftr" sz="quarter" idx="11"/>
          </p:nvPr>
        </p:nvSpPr>
        <p:spPr/>
        <p:txBody>
          <a:bodyPr/>
          <a:lstStyle/>
          <a:p>
            <a:r>
              <a:rPr lang="de-DE" dirty="0"/>
              <a:t>Bieterkonzept</a:t>
            </a:r>
            <a:endParaRPr lang="de-DE" noProof="0" dirty="0"/>
          </a:p>
        </p:txBody>
      </p:sp>
      <p:sp>
        <p:nvSpPr>
          <p:cNvPr id="6" name="Foliennummernplatzhalter 5">
            <a:extLst>
              <a:ext uri="{FF2B5EF4-FFF2-40B4-BE49-F238E27FC236}">
                <a16:creationId xmlns:a16="http://schemas.microsoft.com/office/drawing/2014/main" id="{4136BE44-B010-37C9-07DA-CF3160C63BA0}"/>
              </a:ext>
            </a:extLst>
          </p:cNvPr>
          <p:cNvSpPr>
            <a:spLocks noGrp="1"/>
          </p:cNvSpPr>
          <p:nvPr>
            <p:ph type="sldNum" sz="quarter" idx="12"/>
          </p:nvPr>
        </p:nvSpPr>
        <p:spPr/>
        <p:txBody>
          <a:bodyPr/>
          <a:lstStyle/>
          <a:p>
            <a:fld id="{02CEFE82-39F2-4F47-8A0C-D5AB3496FA5C}" type="slidenum">
              <a:rPr lang="de-DE" noProof="0" smtClean="0"/>
              <a:t>11</a:t>
            </a:fld>
            <a:endParaRPr lang="de-DE" noProof="0" dirty="0"/>
          </a:p>
        </p:txBody>
      </p:sp>
    </p:spTree>
    <p:extLst>
      <p:ext uri="{BB962C8B-B14F-4D97-AF65-F5344CB8AC3E}">
        <p14:creationId xmlns:p14="http://schemas.microsoft.com/office/powerpoint/2010/main" val="1839162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3B9D55-9903-F0CE-ABBC-9B7A6569A0C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6C307AE-C9BC-6674-46AA-FCBACF996008}"/>
              </a:ext>
            </a:extLst>
          </p:cNvPr>
          <p:cNvSpPr>
            <a:spLocks noGrp="1"/>
          </p:cNvSpPr>
          <p:nvPr>
            <p:ph type="title"/>
          </p:nvPr>
        </p:nvSpPr>
        <p:spPr/>
        <p:txBody>
          <a:bodyPr/>
          <a:lstStyle/>
          <a:p>
            <a:r>
              <a:rPr lang="de-DE" dirty="0"/>
              <a:t>Personalorganisation (sofern unterschiedlich für jedes angebotene Los)</a:t>
            </a:r>
          </a:p>
        </p:txBody>
      </p:sp>
      <p:sp>
        <p:nvSpPr>
          <p:cNvPr id="3" name="Textplatzhalter 2">
            <a:extLst>
              <a:ext uri="{FF2B5EF4-FFF2-40B4-BE49-F238E27FC236}">
                <a16:creationId xmlns:a16="http://schemas.microsoft.com/office/drawing/2014/main" id="{0CB80FD6-B7B9-14FA-AF44-86C1DEAB87B6}"/>
              </a:ext>
            </a:extLst>
          </p:cNvPr>
          <p:cNvSpPr>
            <a:spLocks noGrp="1"/>
          </p:cNvSpPr>
          <p:nvPr>
            <p:ph type="body" sz="quarter" idx="13"/>
          </p:nvPr>
        </p:nvSpPr>
        <p:spPr>
          <a:xfrm>
            <a:off x="4663440" y="972000"/>
            <a:ext cx="6986160" cy="540000"/>
          </a:xfrm>
        </p:spPr>
        <p:txBody>
          <a:bodyPr/>
          <a:lstStyle/>
          <a:p>
            <a:r>
              <a:rPr lang="de-DE" dirty="0">
                <a:solidFill>
                  <a:srgbClr val="FF0000"/>
                </a:solidFill>
              </a:rPr>
              <a:t>Max. 5 Folien.</a:t>
            </a:r>
            <a:endParaRPr lang="de-DE" dirty="0"/>
          </a:p>
        </p:txBody>
      </p:sp>
      <p:sp>
        <p:nvSpPr>
          <p:cNvPr id="4" name="Inhaltsplatzhalter 3">
            <a:extLst>
              <a:ext uri="{FF2B5EF4-FFF2-40B4-BE49-F238E27FC236}">
                <a16:creationId xmlns:a16="http://schemas.microsoft.com/office/drawing/2014/main" id="{59BF38D8-0816-FE45-FDE8-41284DB13B1F}"/>
              </a:ext>
            </a:extLst>
          </p:cNvPr>
          <p:cNvSpPr>
            <a:spLocks noGrp="1"/>
          </p:cNvSpPr>
          <p:nvPr>
            <p:ph idx="1"/>
          </p:nvPr>
        </p:nvSpPr>
        <p:spPr/>
        <p:txBody>
          <a:bodyPr/>
          <a:lstStyle/>
          <a:p>
            <a:pPr marL="0" indent="0" algn="just">
              <a:buNone/>
            </a:pPr>
            <a:endParaRPr lang="de-DE" sz="1100" dirty="0">
              <a:latin typeface="Arial" panose="020B0604020202020204" pitchFamily="34" charset="0"/>
              <a:cs typeface="Arial" panose="020B0604020202020204" pitchFamily="34" charset="0"/>
            </a:endParaRPr>
          </a:p>
        </p:txBody>
      </p:sp>
      <p:sp>
        <p:nvSpPr>
          <p:cNvPr id="5" name="Fußzeilenplatzhalter 4">
            <a:extLst>
              <a:ext uri="{FF2B5EF4-FFF2-40B4-BE49-F238E27FC236}">
                <a16:creationId xmlns:a16="http://schemas.microsoft.com/office/drawing/2014/main" id="{03906105-E2E1-A8BF-E788-FE53C9934EC3}"/>
              </a:ext>
            </a:extLst>
          </p:cNvPr>
          <p:cNvSpPr>
            <a:spLocks noGrp="1"/>
          </p:cNvSpPr>
          <p:nvPr>
            <p:ph type="ftr" sz="quarter" idx="11"/>
          </p:nvPr>
        </p:nvSpPr>
        <p:spPr/>
        <p:txBody>
          <a:bodyPr/>
          <a:lstStyle/>
          <a:p>
            <a:r>
              <a:rPr lang="de-DE" dirty="0"/>
              <a:t>Bieterkonzept</a:t>
            </a:r>
            <a:endParaRPr lang="de-DE" noProof="0" dirty="0"/>
          </a:p>
        </p:txBody>
      </p:sp>
      <p:sp>
        <p:nvSpPr>
          <p:cNvPr id="6" name="Foliennummernplatzhalter 5">
            <a:extLst>
              <a:ext uri="{FF2B5EF4-FFF2-40B4-BE49-F238E27FC236}">
                <a16:creationId xmlns:a16="http://schemas.microsoft.com/office/drawing/2014/main" id="{348795FD-7E5C-4381-84DE-9BC4D118121E}"/>
              </a:ext>
            </a:extLst>
          </p:cNvPr>
          <p:cNvSpPr>
            <a:spLocks noGrp="1"/>
          </p:cNvSpPr>
          <p:nvPr>
            <p:ph type="sldNum" sz="quarter" idx="12"/>
          </p:nvPr>
        </p:nvSpPr>
        <p:spPr/>
        <p:txBody>
          <a:bodyPr/>
          <a:lstStyle/>
          <a:p>
            <a:fld id="{02CEFE82-39F2-4F47-8A0C-D5AB3496FA5C}" type="slidenum">
              <a:rPr lang="de-DE" noProof="0" smtClean="0"/>
              <a:t>12</a:t>
            </a:fld>
            <a:endParaRPr lang="de-DE" noProof="0" dirty="0"/>
          </a:p>
        </p:txBody>
      </p:sp>
    </p:spTree>
    <p:extLst>
      <p:ext uri="{BB962C8B-B14F-4D97-AF65-F5344CB8AC3E}">
        <p14:creationId xmlns:p14="http://schemas.microsoft.com/office/powerpoint/2010/main" val="3694030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5B02DB-831C-E7C7-D561-47BE892988D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4FD1C82-4D7B-DE37-A564-2C8098C802FA}"/>
              </a:ext>
            </a:extLst>
          </p:cNvPr>
          <p:cNvSpPr>
            <a:spLocks noGrp="1"/>
          </p:cNvSpPr>
          <p:nvPr>
            <p:ph type="title"/>
          </p:nvPr>
        </p:nvSpPr>
        <p:spPr/>
        <p:txBody>
          <a:bodyPr/>
          <a:lstStyle/>
          <a:p>
            <a:r>
              <a:rPr lang="de-DE" dirty="0"/>
              <a:t>Personalorganisation (sofern unterschiedlich für jedes angebotene Los)</a:t>
            </a:r>
          </a:p>
        </p:txBody>
      </p:sp>
      <p:sp>
        <p:nvSpPr>
          <p:cNvPr id="3" name="Textplatzhalter 2">
            <a:extLst>
              <a:ext uri="{FF2B5EF4-FFF2-40B4-BE49-F238E27FC236}">
                <a16:creationId xmlns:a16="http://schemas.microsoft.com/office/drawing/2014/main" id="{D1436F91-FD62-89B0-585A-8D776A606B45}"/>
              </a:ext>
            </a:extLst>
          </p:cNvPr>
          <p:cNvSpPr>
            <a:spLocks noGrp="1"/>
          </p:cNvSpPr>
          <p:nvPr>
            <p:ph type="body" sz="quarter" idx="13"/>
          </p:nvPr>
        </p:nvSpPr>
        <p:spPr>
          <a:xfrm>
            <a:off x="4663440" y="972000"/>
            <a:ext cx="6986160" cy="540000"/>
          </a:xfrm>
        </p:spPr>
        <p:txBody>
          <a:bodyPr/>
          <a:lstStyle/>
          <a:p>
            <a:r>
              <a:rPr lang="de-DE" dirty="0">
                <a:solidFill>
                  <a:srgbClr val="FF0000"/>
                </a:solidFill>
              </a:rPr>
              <a:t>Max. 5 Folien.</a:t>
            </a:r>
            <a:endParaRPr lang="de-DE" dirty="0"/>
          </a:p>
        </p:txBody>
      </p:sp>
      <p:sp>
        <p:nvSpPr>
          <p:cNvPr id="4" name="Inhaltsplatzhalter 3">
            <a:extLst>
              <a:ext uri="{FF2B5EF4-FFF2-40B4-BE49-F238E27FC236}">
                <a16:creationId xmlns:a16="http://schemas.microsoft.com/office/drawing/2014/main" id="{78A058E5-DA47-CE46-0286-8591F90C59F7}"/>
              </a:ext>
            </a:extLst>
          </p:cNvPr>
          <p:cNvSpPr>
            <a:spLocks noGrp="1"/>
          </p:cNvSpPr>
          <p:nvPr>
            <p:ph idx="1"/>
          </p:nvPr>
        </p:nvSpPr>
        <p:spPr/>
        <p:txBody>
          <a:bodyPr/>
          <a:lstStyle/>
          <a:p>
            <a:pPr marL="0" indent="0" algn="just">
              <a:buNone/>
            </a:pPr>
            <a:endParaRPr lang="de-DE" sz="1100" dirty="0">
              <a:latin typeface="Arial" panose="020B0604020202020204" pitchFamily="34" charset="0"/>
              <a:cs typeface="Arial" panose="020B0604020202020204" pitchFamily="34" charset="0"/>
            </a:endParaRPr>
          </a:p>
        </p:txBody>
      </p:sp>
      <p:sp>
        <p:nvSpPr>
          <p:cNvPr id="5" name="Fußzeilenplatzhalter 4">
            <a:extLst>
              <a:ext uri="{FF2B5EF4-FFF2-40B4-BE49-F238E27FC236}">
                <a16:creationId xmlns:a16="http://schemas.microsoft.com/office/drawing/2014/main" id="{6178E65E-A067-58EB-46C0-D2C3D7C35543}"/>
              </a:ext>
            </a:extLst>
          </p:cNvPr>
          <p:cNvSpPr>
            <a:spLocks noGrp="1"/>
          </p:cNvSpPr>
          <p:nvPr>
            <p:ph type="ftr" sz="quarter" idx="11"/>
          </p:nvPr>
        </p:nvSpPr>
        <p:spPr/>
        <p:txBody>
          <a:bodyPr/>
          <a:lstStyle/>
          <a:p>
            <a:r>
              <a:rPr lang="de-DE" dirty="0"/>
              <a:t>Bieterkonzept</a:t>
            </a:r>
            <a:endParaRPr lang="de-DE" noProof="0" dirty="0"/>
          </a:p>
        </p:txBody>
      </p:sp>
      <p:sp>
        <p:nvSpPr>
          <p:cNvPr id="6" name="Foliennummernplatzhalter 5">
            <a:extLst>
              <a:ext uri="{FF2B5EF4-FFF2-40B4-BE49-F238E27FC236}">
                <a16:creationId xmlns:a16="http://schemas.microsoft.com/office/drawing/2014/main" id="{6D0086B2-FCA6-FA92-230E-6D1CC1AE3F55}"/>
              </a:ext>
            </a:extLst>
          </p:cNvPr>
          <p:cNvSpPr>
            <a:spLocks noGrp="1"/>
          </p:cNvSpPr>
          <p:nvPr>
            <p:ph type="sldNum" sz="quarter" idx="12"/>
          </p:nvPr>
        </p:nvSpPr>
        <p:spPr/>
        <p:txBody>
          <a:bodyPr/>
          <a:lstStyle/>
          <a:p>
            <a:fld id="{02CEFE82-39F2-4F47-8A0C-D5AB3496FA5C}" type="slidenum">
              <a:rPr lang="de-DE" noProof="0" smtClean="0"/>
              <a:t>13</a:t>
            </a:fld>
            <a:endParaRPr lang="de-DE" noProof="0" dirty="0"/>
          </a:p>
        </p:txBody>
      </p:sp>
    </p:spTree>
    <p:extLst>
      <p:ext uri="{BB962C8B-B14F-4D97-AF65-F5344CB8AC3E}">
        <p14:creationId xmlns:p14="http://schemas.microsoft.com/office/powerpoint/2010/main" val="3160036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2F69FE-AF3A-792C-E1DE-8000612E6D1D}"/>
            </a:ext>
          </a:extLst>
        </p:cNvPr>
        <p:cNvGrpSpPr/>
        <p:nvPr/>
      </p:nvGrpSpPr>
      <p:grpSpPr>
        <a:xfrm>
          <a:off x="0" y="0"/>
          <a:ext cx="0" cy="0"/>
          <a:chOff x="0" y="0"/>
          <a:chExt cx="0" cy="0"/>
        </a:xfrm>
      </p:grpSpPr>
      <p:sp>
        <p:nvSpPr>
          <p:cNvPr id="8" name="Rechteck 7">
            <a:extLst>
              <a:ext uri="{FF2B5EF4-FFF2-40B4-BE49-F238E27FC236}">
                <a16:creationId xmlns:a16="http://schemas.microsoft.com/office/drawing/2014/main" id="{F818CB8A-6003-D452-01B5-20FF0F6B1B34}"/>
              </a:ext>
            </a:extLst>
          </p:cNvPr>
          <p:cNvSpPr/>
          <p:nvPr/>
        </p:nvSpPr>
        <p:spPr>
          <a:xfrm>
            <a:off x="-9045" y="5323438"/>
            <a:ext cx="12199458" cy="15345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lnSpc>
                <a:spcPct val="90000"/>
              </a:lnSpc>
              <a:spcAft>
                <a:spcPts val="1000"/>
              </a:spcAft>
            </a:pPr>
            <a:endParaRPr lang="de-DE" err="1"/>
          </a:p>
        </p:txBody>
      </p:sp>
      <p:sp>
        <p:nvSpPr>
          <p:cNvPr id="2" name="Title">
            <a:extLst>
              <a:ext uri="{FF2B5EF4-FFF2-40B4-BE49-F238E27FC236}">
                <a16:creationId xmlns:a16="http://schemas.microsoft.com/office/drawing/2014/main" id="{54471C0A-B758-E788-54BD-C1B0221F575E}"/>
              </a:ext>
            </a:extLst>
          </p:cNvPr>
          <p:cNvSpPr>
            <a:spLocks noGrp="1"/>
          </p:cNvSpPr>
          <p:nvPr>
            <p:ph type="ctrTitle"/>
          </p:nvPr>
        </p:nvSpPr>
        <p:spPr bwMode="gray">
          <a:xfrm>
            <a:off x="1343295" y="-618756"/>
            <a:ext cx="10080000" cy="3744000"/>
          </a:xfrm>
        </p:spPr>
        <p:txBody>
          <a:bodyPr/>
          <a:lstStyle/>
          <a:p>
            <a:r>
              <a:rPr lang="de-DE"/>
              <a:t>DGNB Audit</a:t>
            </a:r>
          </a:p>
        </p:txBody>
      </p:sp>
      <p:sp>
        <p:nvSpPr>
          <p:cNvPr id="3" name="Subtitle">
            <a:extLst>
              <a:ext uri="{FF2B5EF4-FFF2-40B4-BE49-F238E27FC236}">
                <a16:creationId xmlns:a16="http://schemas.microsoft.com/office/drawing/2014/main" id="{DBEDBDAF-8898-1776-5AD4-E9976711E091}"/>
              </a:ext>
            </a:extLst>
          </p:cNvPr>
          <p:cNvSpPr>
            <a:spLocks noGrp="1"/>
          </p:cNvSpPr>
          <p:nvPr>
            <p:ph type="subTitle" idx="1"/>
          </p:nvPr>
        </p:nvSpPr>
        <p:spPr bwMode="gray">
          <a:xfrm>
            <a:off x="1343295" y="3606214"/>
            <a:ext cx="10080000" cy="2070000"/>
          </a:xfrm>
        </p:spPr>
        <p:txBody>
          <a:bodyPr/>
          <a:lstStyle/>
          <a:p>
            <a:r>
              <a:rPr lang="de-DE" b="1">
                <a:solidFill>
                  <a:schemeClr val="bg1">
                    <a:lumMod val="85000"/>
                  </a:schemeClr>
                </a:solidFill>
              </a:rPr>
              <a:t>Vorgehensmodell &amp; </a:t>
            </a:r>
          </a:p>
          <a:p>
            <a:r>
              <a:rPr lang="de-DE" b="1">
                <a:solidFill>
                  <a:schemeClr val="bg1">
                    <a:lumMod val="85000"/>
                  </a:schemeClr>
                </a:solidFill>
              </a:rPr>
              <a:t>Beratungsleistungen</a:t>
            </a:r>
          </a:p>
        </p:txBody>
      </p:sp>
      <p:pic>
        <p:nvPicPr>
          <p:cNvPr id="13" name="Bildplatzhalter 12">
            <a:extLst>
              <a:ext uri="{FF2B5EF4-FFF2-40B4-BE49-F238E27FC236}">
                <a16:creationId xmlns:a16="http://schemas.microsoft.com/office/drawing/2014/main" id="{8BB5064A-2453-B0E2-CC93-0F4F1F653610}"/>
              </a:ext>
            </a:extLst>
          </p:cNvPr>
          <p:cNvPicPr>
            <a:picLocks noGrp="1" noChangeAspect="1"/>
          </p:cNvPicPr>
          <p:nvPr>
            <p:ph type="pic" sz="quarter" idx="14"/>
          </p:nvPr>
        </p:nvPicPr>
        <p:blipFill>
          <a:blip r:embed="rId2"/>
          <a:srcRect t="7580" b="7580"/>
          <a:stretch/>
        </p:blipFill>
        <p:spPr/>
      </p:pic>
      <p:sp>
        <p:nvSpPr>
          <p:cNvPr id="6" name="Layer">
            <a:extLst>
              <a:ext uri="{FF2B5EF4-FFF2-40B4-BE49-F238E27FC236}">
                <a16:creationId xmlns:a16="http://schemas.microsoft.com/office/drawing/2014/main" id="{17B9F646-C293-9BAA-86D8-5C838642CD83}"/>
              </a:ext>
            </a:extLst>
          </p:cNvPr>
          <p:cNvSpPr/>
          <p:nvPr/>
        </p:nvSpPr>
        <p:spPr bwMode="gray">
          <a:xfrm>
            <a:off x="9045" y="0"/>
            <a:ext cx="12190413" cy="5814000"/>
          </a:xfrm>
          <a:prstGeom prst="rect">
            <a:avLst/>
          </a:prstGeom>
          <a:gradFill flip="none" rotWithShape="1">
            <a:gsLst>
              <a:gs pos="33000">
                <a:schemeClr val="tx1">
                  <a:alpha val="0"/>
                </a:schemeClr>
              </a:gs>
              <a:gs pos="0">
                <a:schemeClr val="tx1">
                  <a:alpha val="77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lnSpc>
                <a:spcPct val="90000"/>
              </a:lnSpc>
              <a:spcAft>
                <a:spcPts val="1000"/>
              </a:spcAft>
            </a:pPr>
            <a:endParaRPr lang="de-DE" err="1"/>
          </a:p>
        </p:txBody>
      </p:sp>
      <p:sp>
        <p:nvSpPr>
          <p:cNvPr id="17" name="Title">
            <a:extLst>
              <a:ext uri="{FF2B5EF4-FFF2-40B4-BE49-F238E27FC236}">
                <a16:creationId xmlns:a16="http://schemas.microsoft.com/office/drawing/2014/main" id="{86BC3476-51B1-68F0-F5D5-559EE38CEC72}"/>
              </a:ext>
            </a:extLst>
          </p:cNvPr>
          <p:cNvSpPr txBox="1">
            <a:spLocks/>
          </p:cNvSpPr>
          <p:nvPr/>
        </p:nvSpPr>
        <p:spPr bwMode="gray">
          <a:xfrm>
            <a:off x="695595" y="-466356"/>
            <a:ext cx="10080000" cy="3744000"/>
          </a:xfrm>
          <a:prstGeom prst="rect">
            <a:avLst/>
          </a:prstGeom>
        </p:spPr>
        <p:txBody>
          <a:bodyPr vert="horz" lIns="0" tIns="0" rIns="0" bIns="0" rtlCol="0" anchor="b">
            <a:noAutofit/>
          </a:bodyPr>
          <a:lstStyle>
            <a:lvl1pPr algn="l" defTabSz="914400" rtl="0" eaLnBrk="1" latinLnBrk="0" hangingPunct="1">
              <a:lnSpc>
                <a:spcPct val="80000"/>
              </a:lnSpc>
              <a:spcBef>
                <a:spcPts val="0"/>
              </a:spcBef>
              <a:spcAft>
                <a:spcPts val="1000"/>
              </a:spcAft>
              <a:buNone/>
              <a:defRPr sz="8800" kern="1200">
                <a:solidFill>
                  <a:srgbClr val="FFFFFF"/>
                </a:solidFill>
                <a:latin typeface="Bebas Neue" panose="020B0506020202020201" pitchFamily="34" charset="0"/>
                <a:ea typeface="+mj-ea"/>
                <a:cs typeface="+mj-cs"/>
              </a:defRPr>
            </a:lvl1pPr>
          </a:lstStyle>
          <a:p>
            <a:r>
              <a:rPr lang="de-DE" dirty="0"/>
              <a:t>Personaleinsatz- und Arbeitsplanung </a:t>
            </a:r>
          </a:p>
        </p:txBody>
      </p:sp>
      <p:sp>
        <p:nvSpPr>
          <p:cNvPr id="19" name="Subtitle">
            <a:extLst>
              <a:ext uri="{FF2B5EF4-FFF2-40B4-BE49-F238E27FC236}">
                <a16:creationId xmlns:a16="http://schemas.microsoft.com/office/drawing/2014/main" id="{C2A74782-8CDD-00A7-AFAC-77A624B1E646}"/>
              </a:ext>
            </a:extLst>
          </p:cNvPr>
          <p:cNvSpPr txBox="1">
            <a:spLocks/>
          </p:cNvSpPr>
          <p:nvPr/>
        </p:nvSpPr>
        <p:spPr bwMode="gray">
          <a:xfrm>
            <a:off x="704640" y="3268068"/>
            <a:ext cx="10080000" cy="2070000"/>
          </a:xfrm>
          <a:prstGeom prst="rect">
            <a:avLst/>
          </a:prstGeom>
        </p:spPr>
        <p:txBody>
          <a:bodyPr vert="horz" lIns="0" tIns="0" rIns="0" bIns="0" rtlCol="0">
            <a:noAutofit/>
          </a:bodyPr>
          <a:lstStyle>
            <a:lvl1pPr marL="0" indent="0" algn="l" defTabSz="914400" rtl="0" eaLnBrk="1" latinLnBrk="0" hangingPunct="1">
              <a:lnSpc>
                <a:spcPct val="90000"/>
              </a:lnSpc>
              <a:spcBef>
                <a:spcPts val="0"/>
              </a:spcBef>
              <a:spcAft>
                <a:spcPts val="1000"/>
              </a:spcAft>
              <a:buFont typeface="Wingdings" panose="05000000000000000000" pitchFamily="2" charset="2"/>
              <a:buNone/>
              <a:defRPr sz="4400" kern="1200">
                <a:solidFill>
                  <a:schemeClr val="bg1">
                    <a:lumMod val="65000"/>
                  </a:schemeClr>
                </a:solidFill>
                <a:latin typeface="Century Gothic" panose="020B0502020202020204" pitchFamily="34" charset="0"/>
                <a:ea typeface="+mn-ea"/>
                <a:cs typeface="+mn-cs"/>
              </a:defRPr>
            </a:lvl1pPr>
            <a:lvl2pPr marL="457200" indent="0" algn="ctr" defTabSz="914400" rtl="0" eaLnBrk="1" latinLnBrk="0" hangingPunct="1">
              <a:lnSpc>
                <a:spcPct val="90000"/>
              </a:lnSpc>
              <a:spcBef>
                <a:spcPts val="0"/>
              </a:spcBef>
              <a:spcAft>
                <a:spcPts val="1000"/>
              </a:spcAft>
              <a:buFont typeface="Calibri Light" panose="020F0302020204030204" pitchFamily="34" charset="0"/>
              <a:buNone/>
              <a:defRPr sz="2000" kern="1200">
                <a:solidFill>
                  <a:schemeClr val="tx1">
                    <a:tint val="75000"/>
                  </a:schemeClr>
                </a:solidFill>
                <a:latin typeface="Century Gothic" panose="020B0502020202020204" pitchFamily="34" charset="0"/>
                <a:ea typeface="+mn-ea"/>
                <a:cs typeface="+mn-cs"/>
              </a:defRPr>
            </a:lvl2pPr>
            <a:lvl3pPr marL="914400" indent="0" algn="ctr" defTabSz="914400" rtl="0" eaLnBrk="1" latinLnBrk="0" hangingPunct="1">
              <a:lnSpc>
                <a:spcPct val="90000"/>
              </a:lnSpc>
              <a:spcBef>
                <a:spcPts val="0"/>
              </a:spcBef>
              <a:spcAft>
                <a:spcPts val="1000"/>
              </a:spcAft>
              <a:buFont typeface="Calibri Light" panose="020F0302020204030204" pitchFamily="34" charset="0"/>
              <a:buNone/>
              <a:defRPr sz="1800" kern="1200">
                <a:solidFill>
                  <a:schemeClr val="tx1">
                    <a:tint val="75000"/>
                  </a:schemeClr>
                </a:solidFill>
                <a:latin typeface="Century Gothic" panose="020B0502020202020204" pitchFamily="34" charset="0"/>
                <a:ea typeface="+mn-ea"/>
                <a:cs typeface="+mn-cs"/>
              </a:defRPr>
            </a:lvl3pPr>
            <a:lvl4pPr marL="1371600" indent="0" algn="ctr" defTabSz="914400" rtl="0" eaLnBrk="1" latinLnBrk="0" hangingPunct="1">
              <a:lnSpc>
                <a:spcPct val="90000"/>
              </a:lnSpc>
              <a:spcBef>
                <a:spcPts val="0"/>
              </a:spcBef>
              <a:spcAft>
                <a:spcPts val="1000"/>
              </a:spcAft>
              <a:buFont typeface="Calibri Light" panose="020F0302020204030204" pitchFamily="34" charset="0"/>
              <a:buNone/>
              <a:defRPr sz="1600" kern="1200">
                <a:solidFill>
                  <a:schemeClr val="tx1">
                    <a:tint val="75000"/>
                  </a:schemeClr>
                </a:solidFill>
                <a:latin typeface="Century Gothic" panose="020B0502020202020204" pitchFamily="34" charset="0"/>
                <a:ea typeface="+mn-ea"/>
                <a:cs typeface="+mn-cs"/>
              </a:defRPr>
            </a:lvl4pPr>
            <a:lvl5pPr marL="1828800" indent="0" algn="ctr" defTabSz="914400" rtl="0" eaLnBrk="1" latinLnBrk="0" hangingPunct="1">
              <a:lnSpc>
                <a:spcPct val="90000"/>
              </a:lnSpc>
              <a:spcBef>
                <a:spcPts val="0"/>
              </a:spcBef>
              <a:spcAft>
                <a:spcPts val="1000"/>
              </a:spcAft>
              <a:buFont typeface="Calibri Light" panose="020F0302020204030204" pitchFamily="34" charset="0"/>
              <a:buNone/>
              <a:defRPr sz="1600" kern="1200">
                <a:solidFill>
                  <a:schemeClr val="tx1">
                    <a:tint val="75000"/>
                  </a:schemeClr>
                </a:solidFill>
                <a:latin typeface="Century Gothic" panose="020B0502020202020204" pitchFamily="34" charset="0"/>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de-DE" b="1" dirty="0">
              <a:solidFill>
                <a:schemeClr val="bg1"/>
              </a:solidFill>
              <a:latin typeface="+mn-lt"/>
            </a:endParaRPr>
          </a:p>
        </p:txBody>
      </p:sp>
    </p:spTree>
    <p:extLst>
      <p:ext uri="{BB962C8B-B14F-4D97-AF65-F5344CB8AC3E}">
        <p14:creationId xmlns:p14="http://schemas.microsoft.com/office/powerpoint/2010/main" val="904731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270699-93EA-FD05-E51F-DE0F3974925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A91CCD3-533C-BD6F-697B-EDB37F958A82}"/>
              </a:ext>
            </a:extLst>
          </p:cNvPr>
          <p:cNvSpPr>
            <a:spLocks noGrp="1"/>
          </p:cNvSpPr>
          <p:nvPr>
            <p:ph type="title"/>
          </p:nvPr>
        </p:nvSpPr>
        <p:spPr>
          <a:xfrm>
            <a:off x="540000" y="409120"/>
            <a:ext cx="11109600" cy="1080000"/>
          </a:xfrm>
        </p:spPr>
        <p:txBody>
          <a:bodyPr/>
          <a:lstStyle/>
          <a:p>
            <a:r>
              <a:rPr lang="de-DE" sz="3200" dirty="0"/>
              <a:t>Personaleinsatz- und Arbeitsplanung für eine mobile Reinigungskraft bzw. ein Reinigungsrevier</a:t>
            </a:r>
            <a:br>
              <a:rPr lang="de-DE" sz="3200" dirty="0"/>
            </a:br>
            <a:r>
              <a:rPr lang="de-DE" sz="2000" dirty="0"/>
              <a:t>[auf Grundlage des Musterobjekts bzw. der Musterobjekte Routenplanung]</a:t>
            </a:r>
          </a:p>
        </p:txBody>
      </p:sp>
      <p:sp>
        <p:nvSpPr>
          <p:cNvPr id="4" name="Inhaltsplatzhalter 3">
            <a:extLst>
              <a:ext uri="{FF2B5EF4-FFF2-40B4-BE49-F238E27FC236}">
                <a16:creationId xmlns:a16="http://schemas.microsoft.com/office/drawing/2014/main" id="{5772D5CC-6F72-A834-E05C-D0FD6CBB61FB}"/>
              </a:ext>
            </a:extLst>
          </p:cNvPr>
          <p:cNvSpPr>
            <a:spLocks noGrp="1"/>
          </p:cNvSpPr>
          <p:nvPr>
            <p:ph idx="1"/>
          </p:nvPr>
        </p:nvSpPr>
        <p:spPr>
          <a:xfrm>
            <a:off x="540000" y="1957200"/>
            <a:ext cx="9762240" cy="4298400"/>
          </a:xfrm>
        </p:spPr>
        <p:txBody>
          <a:bodyPr/>
          <a:lstStyle/>
          <a:p>
            <a:pPr marL="0" indent="0" algn="just">
              <a:buNone/>
            </a:pPr>
            <a:r>
              <a:rPr lang="de-DE" sz="1800" i="1" dirty="0"/>
              <a:t>Die Personaleinsatzplanung muss mindestens ausweisen:</a:t>
            </a:r>
          </a:p>
          <a:p>
            <a:pPr marL="0" indent="0" algn="just">
              <a:buNone/>
            </a:pPr>
            <a:r>
              <a:rPr lang="de-DE" sz="1800" i="1" dirty="0"/>
              <a:t>- </a:t>
            </a:r>
            <a:r>
              <a:rPr lang="de-DE" sz="1800" i="1" u="sng" dirty="0"/>
              <a:t>Benennung des vorgesehenen Personals</a:t>
            </a:r>
            <a:r>
              <a:rPr lang="de-DE" sz="1800" i="1" dirty="0"/>
              <a:t> mit </a:t>
            </a:r>
            <a:r>
              <a:rPr lang="de-DE" sz="1800" i="1" u="sng" dirty="0"/>
              <a:t>Einsatzzeiten</a:t>
            </a:r>
            <a:r>
              <a:rPr lang="de-DE" sz="1800" i="1" dirty="0"/>
              <a:t> (Arbeitsbeginn /-ende pro Wochentag),</a:t>
            </a:r>
          </a:p>
          <a:p>
            <a:pPr marL="0" indent="0" algn="just">
              <a:buNone/>
            </a:pPr>
            <a:r>
              <a:rPr lang="de-DE" sz="1800" i="1" dirty="0"/>
              <a:t>- der jeweilige </a:t>
            </a:r>
            <a:r>
              <a:rPr lang="de-DE" sz="1800" i="1" u="sng" dirty="0"/>
              <a:t>Einsatzort</a:t>
            </a:r>
            <a:r>
              <a:rPr lang="de-DE" sz="1800" i="1" dirty="0"/>
              <a:t> (z.B. Revier 1 - Objekt, Adresse, ggf. Etagen).</a:t>
            </a:r>
          </a:p>
          <a:p>
            <a:pPr marL="0" indent="0" algn="just">
              <a:buNone/>
            </a:pPr>
            <a:r>
              <a:rPr lang="de-DE" sz="1800" i="1" dirty="0"/>
              <a:t>Arbeitsplanung:</a:t>
            </a:r>
          </a:p>
          <a:p>
            <a:pPr marL="0" indent="0" algn="just">
              <a:buNone/>
            </a:pPr>
            <a:r>
              <a:rPr lang="de-DE" sz="1800" i="1" dirty="0"/>
              <a:t>Die </a:t>
            </a:r>
            <a:r>
              <a:rPr lang="de-DE" sz="1800" i="1" u="sng" dirty="0"/>
              <a:t>Arbeitsplanung</a:t>
            </a:r>
            <a:r>
              <a:rPr lang="de-DE" sz="1800" i="1" dirty="0"/>
              <a:t> bezeichnet die wesentlichen Raumnutzungsarten und ordnet ihnen gemäß Tätigkeitsverzeichnis die auszuführenden Tätigkeiten zu. Aus der dokumentierten Arbeitsplanung müssen dabei die konkreten </a:t>
            </a:r>
            <a:r>
              <a:rPr lang="de-DE" sz="1800" i="1" u="sng" dirty="0"/>
              <a:t>Ausführungstermine</a:t>
            </a:r>
            <a:r>
              <a:rPr lang="de-DE" sz="1800" i="1" dirty="0"/>
              <a:t> aller gemäß Tätigkeitverzeichnis auszuführenden Reinigungsarbeiten (Bodenreinigungsarbeiten; Inventar / Obenarbeiten) nach Leistungsart </a:t>
            </a:r>
            <a:r>
              <a:rPr lang="de-DE" sz="1800" i="1" u="sng" dirty="0"/>
              <a:t>tages- und wochenscharf</a:t>
            </a:r>
            <a:r>
              <a:rPr lang="de-DE" sz="1800" i="1" dirty="0"/>
              <a:t> hervorgehen.</a:t>
            </a:r>
          </a:p>
        </p:txBody>
      </p:sp>
      <p:sp>
        <p:nvSpPr>
          <p:cNvPr id="5" name="Fußzeilenplatzhalter 4">
            <a:extLst>
              <a:ext uri="{FF2B5EF4-FFF2-40B4-BE49-F238E27FC236}">
                <a16:creationId xmlns:a16="http://schemas.microsoft.com/office/drawing/2014/main" id="{B72B8776-B514-DCC9-631E-F577FF50FFDF}"/>
              </a:ext>
            </a:extLst>
          </p:cNvPr>
          <p:cNvSpPr>
            <a:spLocks noGrp="1"/>
          </p:cNvSpPr>
          <p:nvPr>
            <p:ph type="ftr" sz="quarter" idx="11"/>
          </p:nvPr>
        </p:nvSpPr>
        <p:spPr/>
        <p:txBody>
          <a:bodyPr/>
          <a:lstStyle/>
          <a:p>
            <a:r>
              <a:rPr lang="de-DE" dirty="0"/>
              <a:t>Bieterkonzept</a:t>
            </a:r>
            <a:endParaRPr lang="de-DE" noProof="0" dirty="0"/>
          </a:p>
        </p:txBody>
      </p:sp>
      <p:sp>
        <p:nvSpPr>
          <p:cNvPr id="6" name="Foliennummernplatzhalter 5">
            <a:extLst>
              <a:ext uri="{FF2B5EF4-FFF2-40B4-BE49-F238E27FC236}">
                <a16:creationId xmlns:a16="http://schemas.microsoft.com/office/drawing/2014/main" id="{53244081-CF36-7256-4DEF-A22CBA3FDA1F}"/>
              </a:ext>
            </a:extLst>
          </p:cNvPr>
          <p:cNvSpPr>
            <a:spLocks noGrp="1"/>
          </p:cNvSpPr>
          <p:nvPr>
            <p:ph type="sldNum" sz="quarter" idx="12"/>
          </p:nvPr>
        </p:nvSpPr>
        <p:spPr/>
        <p:txBody>
          <a:bodyPr/>
          <a:lstStyle/>
          <a:p>
            <a:fld id="{02CEFE82-39F2-4F47-8A0C-D5AB3496FA5C}" type="slidenum">
              <a:rPr lang="de-DE" noProof="0" smtClean="0"/>
              <a:t>15</a:t>
            </a:fld>
            <a:endParaRPr lang="de-DE" noProof="0" dirty="0"/>
          </a:p>
        </p:txBody>
      </p:sp>
      <p:sp>
        <p:nvSpPr>
          <p:cNvPr id="8" name="Textplatzhalter 2">
            <a:extLst>
              <a:ext uri="{FF2B5EF4-FFF2-40B4-BE49-F238E27FC236}">
                <a16:creationId xmlns:a16="http://schemas.microsoft.com/office/drawing/2014/main" id="{5319C712-0F58-92EA-2F35-2CDFE4FC9DBD}"/>
              </a:ext>
            </a:extLst>
          </p:cNvPr>
          <p:cNvSpPr txBox="1">
            <a:spLocks/>
          </p:cNvSpPr>
          <p:nvPr/>
        </p:nvSpPr>
        <p:spPr bwMode="gray">
          <a:xfrm>
            <a:off x="540000" y="5737760"/>
            <a:ext cx="11109600" cy="540000"/>
          </a:xfrm>
          <a:prstGeom prst="rect">
            <a:avLst/>
          </a:prstGeom>
        </p:spPr>
        <p:txBody>
          <a:bodyPr vert="horz" lIns="0" tIns="0" rIns="0" bIns="0" rtlCol="0">
            <a:noAutofit/>
          </a:bodyPr>
          <a:lstStyle>
            <a:lvl1pPr marL="0" indent="0" algn="l" defTabSz="914400" rtl="0" eaLnBrk="1" latinLnBrk="0" hangingPunct="1">
              <a:lnSpc>
                <a:spcPct val="90000"/>
              </a:lnSpc>
              <a:spcBef>
                <a:spcPts val="0"/>
              </a:spcBef>
              <a:spcAft>
                <a:spcPts val="1000"/>
              </a:spcAft>
              <a:buFont typeface="Wingdings" panose="05000000000000000000" pitchFamily="2" charset="2"/>
              <a:buNone/>
              <a:defRPr sz="2200" kern="1200" baseline="0">
                <a:solidFill>
                  <a:schemeClr val="bg1">
                    <a:lumMod val="50000"/>
                  </a:schemeClr>
                </a:solidFill>
                <a:latin typeface="+mn-lt"/>
                <a:ea typeface="+mn-ea"/>
                <a:cs typeface="+mn-cs"/>
              </a:defRPr>
            </a:lvl1pPr>
            <a:lvl2pPr marL="720000" indent="-270000" algn="l" defTabSz="914400" rtl="0" eaLnBrk="1" latinLnBrk="0" hangingPunct="1">
              <a:lnSpc>
                <a:spcPct val="90000"/>
              </a:lnSpc>
              <a:spcBef>
                <a:spcPts val="0"/>
              </a:spcBef>
              <a:spcAft>
                <a:spcPts val="1000"/>
              </a:spcAft>
              <a:buFont typeface="Calibri Light" panose="020F0302020204030204" pitchFamily="34" charset="0"/>
              <a:buChar char="–"/>
              <a:defRPr sz="2000" kern="1200">
                <a:solidFill>
                  <a:schemeClr val="tx1"/>
                </a:solidFill>
                <a:latin typeface="+mn-lt"/>
                <a:ea typeface="+mn-ea"/>
                <a:cs typeface="+mn-cs"/>
              </a:defRPr>
            </a:lvl2pPr>
            <a:lvl3pPr marL="1080000" indent="-270000" algn="l" defTabSz="914400" rtl="0" eaLnBrk="1" latinLnBrk="0" hangingPunct="1">
              <a:lnSpc>
                <a:spcPct val="90000"/>
              </a:lnSpc>
              <a:spcBef>
                <a:spcPts val="0"/>
              </a:spcBef>
              <a:spcAft>
                <a:spcPts val="1000"/>
              </a:spcAft>
              <a:buFont typeface="Calibri Light" panose="020F0302020204030204" pitchFamily="34" charset="0"/>
              <a:buChar char="–"/>
              <a:defRPr sz="1800" kern="1200">
                <a:solidFill>
                  <a:schemeClr val="tx1"/>
                </a:solidFill>
                <a:latin typeface="+mn-lt"/>
                <a:ea typeface="+mn-ea"/>
                <a:cs typeface="+mn-cs"/>
              </a:defRPr>
            </a:lvl3pPr>
            <a:lvl4pPr marL="1440000" indent="-270000" algn="l" defTabSz="914400" rtl="0" eaLnBrk="1" latinLnBrk="0" hangingPunct="1">
              <a:lnSpc>
                <a:spcPct val="90000"/>
              </a:lnSpc>
              <a:spcBef>
                <a:spcPts val="0"/>
              </a:spcBef>
              <a:spcAft>
                <a:spcPts val="1000"/>
              </a:spcAft>
              <a:buFont typeface="Calibri Light" panose="020F0302020204030204" pitchFamily="34" charset="0"/>
              <a:buChar char="–"/>
              <a:defRPr sz="1600" kern="1200">
                <a:solidFill>
                  <a:schemeClr val="tx1"/>
                </a:solidFill>
                <a:latin typeface="+mn-lt"/>
                <a:ea typeface="+mn-ea"/>
                <a:cs typeface="+mn-cs"/>
              </a:defRPr>
            </a:lvl4pPr>
            <a:lvl5pPr marL="1800000" indent="-270000" algn="l" defTabSz="914400" rtl="0" eaLnBrk="1" latinLnBrk="0" hangingPunct="1">
              <a:lnSpc>
                <a:spcPct val="90000"/>
              </a:lnSpc>
              <a:spcBef>
                <a:spcPts val="0"/>
              </a:spcBef>
              <a:spcAft>
                <a:spcPts val="1000"/>
              </a:spcAft>
              <a:buFont typeface="Calibri Light" panose="020F030202020403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de-DE" dirty="0">
                <a:solidFill>
                  <a:srgbClr val="FF0000"/>
                </a:solidFill>
              </a:rPr>
              <a:t>Für das geforderte Konzeptkriterium sind maximal 2 Folien zugelassen!</a:t>
            </a:r>
          </a:p>
          <a:p>
            <a:endParaRPr lang="de-DE" dirty="0"/>
          </a:p>
          <a:p>
            <a:endParaRPr lang="de-DE" dirty="0"/>
          </a:p>
        </p:txBody>
      </p:sp>
      <p:sp>
        <p:nvSpPr>
          <p:cNvPr id="3" name="Textplatzhalter 9">
            <a:extLst>
              <a:ext uri="{FF2B5EF4-FFF2-40B4-BE49-F238E27FC236}">
                <a16:creationId xmlns:a16="http://schemas.microsoft.com/office/drawing/2014/main" id="{D5DB5EA7-7EBE-E30B-5B2A-EE078CC88EE9}"/>
              </a:ext>
            </a:extLst>
          </p:cNvPr>
          <p:cNvSpPr txBox="1">
            <a:spLocks/>
          </p:cNvSpPr>
          <p:nvPr/>
        </p:nvSpPr>
        <p:spPr bwMode="gray">
          <a:xfrm>
            <a:off x="7546473" y="1835360"/>
            <a:ext cx="7560679" cy="540000"/>
          </a:xfrm>
          <a:prstGeom prst="rect">
            <a:avLst/>
          </a:prstGeom>
        </p:spPr>
        <p:txBody>
          <a:bodyPr vert="horz" lIns="0" tIns="0" rIns="0" bIns="0" rtlCol="0">
            <a:noAutofit/>
          </a:bodyPr>
          <a:lstStyle>
            <a:lvl1pPr marL="0" indent="0" algn="l" defTabSz="914400" rtl="0" eaLnBrk="1" latinLnBrk="0" hangingPunct="1">
              <a:lnSpc>
                <a:spcPct val="90000"/>
              </a:lnSpc>
              <a:spcBef>
                <a:spcPts val="0"/>
              </a:spcBef>
              <a:spcAft>
                <a:spcPts val="1000"/>
              </a:spcAft>
              <a:buFont typeface="Wingdings" panose="05000000000000000000" pitchFamily="2" charset="2"/>
              <a:buNone/>
              <a:defRPr sz="2200" kern="1200" baseline="0">
                <a:solidFill>
                  <a:schemeClr val="bg1">
                    <a:lumMod val="50000"/>
                  </a:schemeClr>
                </a:solidFill>
                <a:latin typeface="+mn-lt"/>
                <a:ea typeface="+mn-ea"/>
                <a:cs typeface="+mn-cs"/>
              </a:defRPr>
            </a:lvl1pPr>
            <a:lvl2pPr marL="720000" indent="-270000" algn="l" defTabSz="914400" rtl="0" eaLnBrk="1" latinLnBrk="0" hangingPunct="1">
              <a:lnSpc>
                <a:spcPct val="90000"/>
              </a:lnSpc>
              <a:spcBef>
                <a:spcPts val="0"/>
              </a:spcBef>
              <a:spcAft>
                <a:spcPts val="1000"/>
              </a:spcAft>
              <a:buFont typeface="Calibri Light" panose="020F0302020204030204" pitchFamily="34" charset="0"/>
              <a:buChar char="–"/>
              <a:defRPr sz="2000" kern="1200">
                <a:solidFill>
                  <a:schemeClr val="tx1"/>
                </a:solidFill>
                <a:latin typeface="+mn-lt"/>
                <a:ea typeface="+mn-ea"/>
                <a:cs typeface="+mn-cs"/>
              </a:defRPr>
            </a:lvl2pPr>
            <a:lvl3pPr marL="1080000" indent="-270000" algn="l" defTabSz="914400" rtl="0" eaLnBrk="1" latinLnBrk="0" hangingPunct="1">
              <a:lnSpc>
                <a:spcPct val="90000"/>
              </a:lnSpc>
              <a:spcBef>
                <a:spcPts val="0"/>
              </a:spcBef>
              <a:spcAft>
                <a:spcPts val="1000"/>
              </a:spcAft>
              <a:buFont typeface="Calibri Light" panose="020F0302020204030204" pitchFamily="34" charset="0"/>
              <a:buChar char="–"/>
              <a:defRPr sz="1800" kern="1200">
                <a:solidFill>
                  <a:schemeClr val="tx1"/>
                </a:solidFill>
                <a:latin typeface="+mn-lt"/>
                <a:ea typeface="+mn-ea"/>
                <a:cs typeface="+mn-cs"/>
              </a:defRPr>
            </a:lvl3pPr>
            <a:lvl4pPr marL="1440000" indent="-270000" algn="l" defTabSz="914400" rtl="0" eaLnBrk="1" latinLnBrk="0" hangingPunct="1">
              <a:lnSpc>
                <a:spcPct val="90000"/>
              </a:lnSpc>
              <a:spcBef>
                <a:spcPts val="0"/>
              </a:spcBef>
              <a:spcAft>
                <a:spcPts val="1000"/>
              </a:spcAft>
              <a:buFont typeface="Calibri Light" panose="020F0302020204030204" pitchFamily="34" charset="0"/>
              <a:buChar char="–"/>
              <a:defRPr sz="1600" kern="1200">
                <a:solidFill>
                  <a:schemeClr val="tx1"/>
                </a:solidFill>
                <a:latin typeface="+mn-lt"/>
                <a:ea typeface="+mn-ea"/>
                <a:cs typeface="+mn-cs"/>
              </a:defRPr>
            </a:lvl4pPr>
            <a:lvl5pPr marL="1800000" indent="-270000" algn="l" defTabSz="914400" rtl="0" eaLnBrk="1" latinLnBrk="0" hangingPunct="1">
              <a:lnSpc>
                <a:spcPct val="90000"/>
              </a:lnSpc>
              <a:spcBef>
                <a:spcPts val="0"/>
              </a:spcBef>
              <a:spcAft>
                <a:spcPts val="1000"/>
              </a:spcAft>
              <a:buFont typeface="Calibri Light" panose="020F030202020403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de-DE" dirty="0"/>
              <a:t>Maximal erreichbare Punkte: 50 Punkte</a:t>
            </a:r>
          </a:p>
        </p:txBody>
      </p:sp>
    </p:spTree>
    <p:extLst>
      <p:ext uri="{BB962C8B-B14F-4D97-AF65-F5344CB8AC3E}">
        <p14:creationId xmlns:p14="http://schemas.microsoft.com/office/powerpoint/2010/main" val="3253722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BF823A-91CD-886D-BA34-1D075763552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EF1E62A-3213-50BD-2BCC-3FDFC919A4EA}"/>
              </a:ext>
            </a:extLst>
          </p:cNvPr>
          <p:cNvSpPr>
            <a:spLocks noGrp="1"/>
          </p:cNvSpPr>
          <p:nvPr>
            <p:ph type="title"/>
          </p:nvPr>
        </p:nvSpPr>
        <p:spPr/>
        <p:txBody>
          <a:bodyPr/>
          <a:lstStyle/>
          <a:p>
            <a:r>
              <a:rPr lang="de-DE" dirty="0"/>
              <a:t>Personaleinsatz- und Arbeitsplanung </a:t>
            </a:r>
          </a:p>
        </p:txBody>
      </p:sp>
      <p:sp>
        <p:nvSpPr>
          <p:cNvPr id="3" name="Textplatzhalter 2">
            <a:extLst>
              <a:ext uri="{FF2B5EF4-FFF2-40B4-BE49-F238E27FC236}">
                <a16:creationId xmlns:a16="http://schemas.microsoft.com/office/drawing/2014/main" id="{7EA484A9-A694-F104-F959-0FCD2294C365}"/>
              </a:ext>
            </a:extLst>
          </p:cNvPr>
          <p:cNvSpPr>
            <a:spLocks noGrp="1"/>
          </p:cNvSpPr>
          <p:nvPr>
            <p:ph type="body" sz="quarter" idx="13"/>
          </p:nvPr>
        </p:nvSpPr>
        <p:spPr>
          <a:xfrm>
            <a:off x="560320" y="972000"/>
            <a:ext cx="6986160" cy="540000"/>
          </a:xfrm>
        </p:spPr>
        <p:txBody>
          <a:bodyPr/>
          <a:lstStyle/>
          <a:p>
            <a:r>
              <a:rPr lang="de-DE" dirty="0">
                <a:solidFill>
                  <a:srgbClr val="FF0000"/>
                </a:solidFill>
              </a:rPr>
              <a:t>Max. 2 Folien.</a:t>
            </a:r>
            <a:endParaRPr lang="de-DE" dirty="0"/>
          </a:p>
        </p:txBody>
      </p:sp>
      <p:sp>
        <p:nvSpPr>
          <p:cNvPr id="4" name="Inhaltsplatzhalter 3">
            <a:extLst>
              <a:ext uri="{FF2B5EF4-FFF2-40B4-BE49-F238E27FC236}">
                <a16:creationId xmlns:a16="http://schemas.microsoft.com/office/drawing/2014/main" id="{ECABC8B5-A5EC-3549-C75A-888DC0BBB6E4}"/>
              </a:ext>
            </a:extLst>
          </p:cNvPr>
          <p:cNvSpPr>
            <a:spLocks noGrp="1"/>
          </p:cNvSpPr>
          <p:nvPr>
            <p:ph idx="1"/>
          </p:nvPr>
        </p:nvSpPr>
        <p:spPr/>
        <p:txBody>
          <a:bodyPr/>
          <a:lstStyle/>
          <a:p>
            <a:pPr marL="0" indent="0" algn="just">
              <a:buNone/>
            </a:pPr>
            <a:endParaRPr lang="de-DE" sz="1100" dirty="0">
              <a:latin typeface="Arial" panose="020B0604020202020204" pitchFamily="34" charset="0"/>
              <a:cs typeface="Arial" panose="020B0604020202020204" pitchFamily="34" charset="0"/>
            </a:endParaRPr>
          </a:p>
        </p:txBody>
      </p:sp>
      <p:sp>
        <p:nvSpPr>
          <p:cNvPr id="5" name="Fußzeilenplatzhalter 4">
            <a:extLst>
              <a:ext uri="{FF2B5EF4-FFF2-40B4-BE49-F238E27FC236}">
                <a16:creationId xmlns:a16="http://schemas.microsoft.com/office/drawing/2014/main" id="{3CF23866-64AB-58A7-7B40-991D7936C010}"/>
              </a:ext>
            </a:extLst>
          </p:cNvPr>
          <p:cNvSpPr>
            <a:spLocks noGrp="1"/>
          </p:cNvSpPr>
          <p:nvPr>
            <p:ph type="ftr" sz="quarter" idx="11"/>
          </p:nvPr>
        </p:nvSpPr>
        <p:spPr/>
        <p:txBody>
          <a:bodyPr/>
          <a:lstStyle/>
          <a:p>
            <a:r>
              <a:rPr lang="de-DE" dirty="0"/>
              <a:t>Bieterkonzept</a:t>
            </a:r>
            <a:endParaRPr lang="de-DE" noProof="0" dirty="0"/>
          </a:p>
        </p:txBody>
      </p:sp>
      <p:sp>
        <p:nvSpPr>
          <p:cNvPr id="6" name="Foliennummernplatzhalter 5">
            <a:extLst>
              <a:ext uri="{FF2B5EF4-FFF2-40B4-BE49-F238E27FC236}">
                <a16:creationId xmlns:a16="http://schemas.microsoft.com/office/drawing/2014/main" id="{BA156396-8A78-6A50-B29E-CDF9E0009D2F}"/>
              </a:ext>
            </a:extLst>
          </p:cNvPr>
          <p:cNvSpPr>
            <a:spLocks noGrp="1"/>
          </p:cNvSpPr>
          <p:nvPr>
            <p:ph type="sldNum" sz="quarter" idx="12"/>
          </p:nvPr>
        </p:nvSpPr>
        <p:spPr/>
        <p:txBody>
          <a:bodyPr/>
          <a:lstStyle/>
          <a:p>
            <a:fld id="{02CEFE82-39F2-4F47-8A0C-D5AB3496FA5C}" type="slidenum">
              <a:rPr lang="de-DE" noProof="0" smtClean="0"/>
              <a:t>16</a:t>
            </a:fld>
            <a:endParaRPr lang="de-DE" noProof="0" dirty="0"/>
          </a:p>
        </p:txBody>
      </p:sp>
    </p:spTree>
    <p:extLst>
      <p:ext uri="{BB962C8B-B14F-4D97-AF65-F5344CB8AC3E}">
        <p14:creationId xmlns:p14="http://schemas.microsoft.com/office/powerpoint/2010/main" val="4016096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560A34-F2BA-5FB7-BFDE-1BBD997378F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841BA18-08EE-66D8-99DB-B913CC34D701}"/>
              </a:ext>
            </a:extLst>
          </p:cNvPr>
          <p:cNvSpPr>
            <a:spLocks noGrp="1"/>
          </p:cNvSpPr>
          <p:nvPr>
            <p:ph type="title"/>
          </p:nvPr>
        </p:nvSpPr>
        <p:spPr/>
        <p:txBody>
          <a:bodyPr/>
          <a:lstStyle/>
          <a:p>
            <a:r>
              <a:rPr lang="de-DE" dirty="0"/>
              <a:t>Personaleinsatz- und Arbeitsplanung </a:t>
            </a:r>
          </a:p>
        </p:txBody>
      </p:sp>
      <p:sp>
        <p:nvSpPr>
          <p:cNvPr id="3" name="Textplatzhalter 2">
            <a:extLst>
              <a:ext uri="{FF2B5EF4-FFF2-40B4-BE49-F238E27FC236}">
                <a16:creationId xmlns:a16="http://schemas.microsoft.com/office/drawing/2014/main" id="{1BF15C11-CCF6-CCC3-B52C-A845571C02F8}"/>
              </a:ext>
            </a:extLst>
          </p:cNvPr>
          <p:cNvSpPr>
            <a:spLocks noGrp="1"/>
          </p:cNvSpPr>
          <p:nvPr>
            <p:ph type="body" sz="quarter" idx="13"/>
          </p:nvPr>
        </p:nvSpPr>
        <p:spPr>
          <a:xfrm>
            <a:off x="560320" y="972000"/>
            <a:ext cx="6986160" cy="540000"/>
          </a:xfrm>
        </p:spPr>
        <p:txBody>
          <a:bodyPr/>
          <a:lstStyle/>
          <a:p>
            <a:r>
              <a:rPr lang="de-DE" dirty="0">
                <a:solidFill>
                  <a:srgbClr val="FF0000"/>
                </a:solidFill>
              </a:rPr>
              <a:t>Max. 2 Folien.</a:t>
            </a:r>
            <a:endParaRPr lang="de-DE" dirty="0"/>
          </a:p>
        </p:txBody>
      </p:sp>
      <p:sp>
        <p:nvSpPr>
          <p:cNvPr id="4" name="Inhaltsplatzhalter 3">
            <a:extLst>
              <a:ext uri="{FF2B5EF4-FFF2-40B4-BE49-F238E27FC236}">
                <a16:creationId xmlns:a16="http://schemas.microsoft.com/office/drawing/2014/main" id="{C79EEA38-8DF6-1DF1-A15C-3561ABE0BD12}"/>
              </a:ext>
            </a:extLst>
          </p:cNvPr>
          <p:cNvSpPr>
            <a:spLocks noGrp="1"/>
          </p:cNvSpPr>
          <p:nvPr>
            <p:ph idx="1"/>
          </p:nvPr>
        </p:nvSpPr>
        <p:spPr/>
        <p:txBody>
          <a:bodyPr/>
          <a:lstStyle/>
          <a:p>
            <a:pPr marL="0" indent="0" algn="just">
              <a:buNone/>
            </a:pPr>
            <a:endParaRPr lang="de-DE" sz="1100" dirty="0">
              <a:latin typeface="Arial" panose="020B0604020202020204" pitchFamily="34" charset="0"/>
              <a:cs typeface="Arial" panose="020B0604020202020204" pitchFamily="34" charset="0"/>
            </a:endParaRPr>
          </a:p>
        </p:txBody>
      </p:sp>
      <p:sp>
        <p:nvSpPr>
          <p:cNvPr id="5" name="Fußzeilenplatzhalter 4">
            <a:extLst>
              <a:ext uri="{FF2B5EF4-FFF2-40B4-BE49-F238E27FC236}">
                <a16:creationId xmlns:a16="http://schemas.microsoft.com/office/drawing/2014/main" id="{D6B4F5B7-39FE-A182-5916-847F6478E954}"/>
              </a:ext>
            </a:extLst>
          </p:cNvPr>
          <p:cNvSpPr>
            <a:spLocks noGrp="1"/>
          </p:cNvSpPr>
          <p:nvPr>
            <p:ph type="ftr" sz="quarter" idx="11"/>
          </p:nvPr>
        </p:nvSpPr>
        <p:spPr/>
        <p:txBody>
          <a:bodyPr/>
          <a:lstStyle/>
          <a:p>
            <a:r>
              <a:rPr lang="de-DE" dirty="0"/>
              <a:t>Bieterkonzept</a:t>
            </a:r>
            <a:endParaRPr lang="de-DE" noProof="0" dirty="0"/>
          </a:p>
        </p:txBody>
      </p:sp>
      <p:sp>
        <p:nvSpPr>
          <p:cNvPr id="6" name="Foliennummernplatzhalter 5">
            <a:extLst>
              <a:ext uri="{FF2B5EF4-FFF2-40B4-BE49-F238E27FC236}">
                <a16:creationId xmlns:a16="http://schemas.microsoft.com/office/drawing/2014/main" id="{49BBF8B2-470E-B8D6-8805-F1E9FBF758AB}"/>
              </a:ext>
            </a:extLst>
          </p:cNvPr>
          <p:cNvSpPr>
            <a:spLocks noGrp="1"/>
          </p:cNvSpPr>
          <p:nvPr>
            <p:ph type="sldNum" sz="quarter" idx="12"/>
          </p:nvPr>
        </p:nvSpPr>
        <p:spPr/>
        <p:txBody>
          <a:bodyPr/>
          <a:lstStyle/>
          <a:p>
            <a:fld id="{02CEFE82-39F2-4F47-8A0C-D5AB3496FA5C}" type="slidenum">
              <a:rPr lang="de-DE" noProof="0" smtClean="0"/>
              <a:t>17</a:t>
            </a:fld>
            <a:endParaRPr lang="de-DE" noProof="0" dirty="0"/>
          </a:p>
        </p:txBody>
      </p:sp>
    </p:spTree>
    <p:extLst>
      <p:ext uri="{BB962C8B-B14F-4D97-AF65-F5344CB8AC3E}">
        <p14:creationId xmlns:p14="http://schemas.microsoft.com/office/powerpoint/2010/main" val="4057526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1B7DA2-92A1-3D6B-BBD8-85EAF9D70F62}"/>
            </a:ext>
          </a:extLst>
        </p:cNvPr>
        <p:cNvGrpSpPr/>
        <p:nvPr/>
      </p:nvGrpSpPr>
      <p:grpSpPr>
        <a:xfrm>
          <a:off x="0" y="0"/>
          <a:ext cx="0" cy="0"/>
          <a:chOff x="0" y="0"/>
          <a:chExt cx="0" cy="0"/>
        </a:xfrm>
      </p:grpSpPr>
      <p:sp>
        <p:nvSpPr>
          <p:cNvPr id="8" name="Rechteck 7">
            <a:extLst>
              <a:ext uri="{FF2B5EF4-FFF2-40B4-BE49-F238E27FC236}">
                <a16:creationId xmlns:a16="http://schemas.microsoft.com/office/drawing/2014/main" id="{EF8223D0-2F49-8C0C-26E9-665980DFD980}"/>
              </a:ext>
            </a:extLst>
          </p:cNvPr>
          <p:cNvSpPr/>
          <p:nvPr/>
        </p:nvSpPr>
        <p:spPr>
          <a:xfrm>
            <a:off x="-9045" y="5323438"/>
            <a:ext cx="12199458" cy="15345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lnSpc>
                <a:spcPct val="90000"/>
              </a:lnSpc>
              <a:spcAft>
                <a:spcPts val="1000"/>
              </a:spcAft>
            </a:pPr>
            <a:endParaRPr lang="de-DE" err="1"/>
          </a:p>
        </p:txBody>
      </p:sp>
      <p:sp>
        <p:nvSpPr>
          <p:cNvPr id="2" name="Title">
            <a:extLst>
              <a:ext uri="{FF2B5EF4-FFF2-40B4-BE49-F238E27FC236}">
                <a16:creationId xmlns:a16="http://schemas.microsoft.com/office/drawing/2014/main" id="{946C560F-C2BC-ED84-7BD9-49276640C0B5}"/>
              </a:ext>
            </a:extLst>
          </p:cNvPr>
          <p:cNvSpPr>
            <a:spLocks noGrp="1"/>
          </p:cNvSpPr>
          <p:nvPr>
            <p:ph type="ctrTitle"/>
          </p:nvPr>
        </p:nvSpPr>
        <p:spPr bwMode="gray">
          <a:xfrm>
            <a:off x="1343295" y="-618756"/>
            <a:ext cx="10080000" cy="3744000"/>
          </a:xfrm>
        </p:spPr>
        <p:txBody>
          <a:bodyPr/>
          <a:lstStyle/>
          <a:p>
            <a:r>
              <a:rPr lang="de-DE"/>
              <a:t>DGNB Audit</a:t>
            </a:r>
          </a:p>
        </p:txBody>
      </p:sp>
      <p:sp>
        <p:nvSpPr>
          <p:cNvPr id="3" name="Subtitle">
            <a:extLst>
              <a:ext uri="{FF2B5EF4-FFF2-40B4-BE49-F238E27FC236}">
                <a16:creationId xmlns:a16="http://schemas.microsoft.com/office/drawing/2014/main" id="{66714E7A-7B79-5D5A-CEC7-D0ED27B137E0}"/>
              </a:ext>
            </a:extLst>
          </p:cNvPr>
          <p:cNvSpPr>
            <a:spLocks noGrp="1"/>
          </p:cNvSpPr>
          <p:nvPr>
            <p:ph type="subTitle" idx="1"/>
          </p:nvPr>
        </p:nvSpPr>
        <p:spPr bwMode="gray">
          <a:xfrm>
            <a:off x="1343295" y="3606214"/>
            <a:ext cx="10080000" cy="2070000"/>
          </a:xfrm>
        </p:spPr>
        <p:txBody>
          <a:bodyPr/>
          <a:lstStyle/>
          <a:p>
            <a:r>
              <a:rPr lang="de-DE" b="1">
                <a:solidFill>
                  <a:schemeClr val="bg1">
                    <a:lumMod val="85000"/>
                  </a:schemeClr>
                </a:solidFill>
              </a:rPr>
              <a:t>Vorgehensmodell &amp; </a:t>
            </a:r>
          </a:p>
          <a:p>
            <a:r>
              <a:rPr lang="de-DE" b="1">
                <a:solidFill>
                  <a:schemeClr val="bg1">
                    <a:lumMod val="85000"/>
                  </a:schemeClr>
                </a:solidFill>
              </a:rPr>
              <a:t>Beratungsleistungen</a:t>
            </a:r>
          </a:p>
        </p:txBody>
      </p:sp>
      <p:pic>
        <p:nvPicPr>
          <p:cNvPr id="13" name="Bildplatzhalter 12">
            <a:extLst>
              <a:ext uri="{FF2B5EF4-FFF2-40B4-BE49-F238E27FC236}">
                <a16:creationId xmlns:a16="http://schemas.microsoft.com/office/drawing/2014/main" id="{6C3E7471-D636-EB17-5AA6-F7992994C1F0}"/>
              </a:ext>
            </a:extLst>
          </p:cNvPr>
          <p:cNvPicPr>
            <a:picLocks noGrp="1" noChangeAspect="1"/>
          </p:cNvPicPr>
          <p:nvPr>
            <p:ph type="pic" sz="quarter" idx="14"/>
          </p:nvPr>
        </p:nvPicPr>
        <p:blipFill>
          <a:blip r:embed="rId2"/>
          <a:srcRect t="7580" b="7580"/>
          <a:stretch/>
        </p:blipFill>
        <p:spPr/>
      </p:pic>
      <p:sp>
        <p:nvSpPr>
          <p:cNvPr id="6" name="Layer">
            <a:extLst>
              <a:ext uri="{FF2B5EF4-FFF2-40B4-BE49-F238E27FC236}">
                <a16:creationId xmlns:a16="http://schemas.microsoft.com/office/drawing/2014/main" id="{004EAF09-9EF1-8464-7595-1878FB6CC416}"/>
              </a:ext>
            </a:extLst>
          </p:cNvPr>
          <p:cNvSpPr/>
          <p:nvPr/>
        </p:nvSpPr>
        <p:spPr bwMode="gray">
          <a:xfrm>
            <a:off x="9045" y="0"/>
            <a:ext cx="12190413" cy="5814000"/>
          </a:xfrm>
          <a:prstGeom prst="rect">
            <a:avLst/>
          </a:prstGeom>
          <a:gradFill flip="none" rotWithShape="1">
            <a:gsLst>
              <a:gs pos="33000">
                <a:schemeClr val="tx1">
                  <a:alpha val="0"/>
                </a:schemeClr>
              </a:gs>
              <a:gs pos="0">
                <a:schemeClr val="tx1">
                  <a:alpha val="77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lnSpc>
                <a:spcPct val="90000"/>
              </a:lnSpc>
              <a:spcAft>
                <a:spcPts val="1000"/>
              </a:spcAft>
            </a:pPr>
            <a:endParaRPr lang="de-DE" err="1"/>
          </a:p>
        </p:txBody>
      </p:sp>
      <p:sp>
        <p:nvSpPr>
          <p:cNvPr id="17" name="Title">
            <a:extLst>
              <a:ext uri="{FF2B5EF4-FFF2-40B4-BE49-F238E27FC236}">
                <a16:creationId xmlns:a16="http://schemas.microsoft.com/office/drawing/2014/main" id="{B35E2F9B-DBB3-46F6-772D-BC41001DE3E8}"/>
              </a:ext>
            </a:extLst>
          </p:cNvPr>
          <p:cNvSpPr txBox="1">
            <a:spLocks/>
          </p:cNvSpPr>
          <p:nvPr/>
        </p:nvSpPr>
        <p:spPr bwMode="gray">
          <a:xfrm>
            <a:off x="695595" y="-466356"/>
            <a:ext cx="10080000" cy="3744000"/>
          </a:xfrm>
          <a:prstGeom prst="rect">
            <a:avLst/>
          </a:prstGeom>
        </p:spPr>
        <p:txBody>
          <a:bodyPr vert="horz" lIns="0" tIns="0" rIns="0" bIns="0" rtlCol="0" anchor="b">
            <a:noAutofit/>
          </a:bodyPr>
          <a:lstStyle>
            <a:lvl1pPr algn="l" defTabSz="914400" rtl="0" eaLnBrk="1" latinLnBrk="0" hangingPunct="1">
              <a:lnSpc>
                <a:spcPct val="80000"/>
              </a:lnSpc>
              <a:spcBef>
                <a:spcPts val="0"/>
              </a:spcBef>
              <a:spcAft>
                <a:spcPts val="1000"/>
              </a:spcAft>
              <a:buNone/>
              <a:defRPr sz="8800" kern="1200">
                <a:solidFill>
                  <a:srgbClr val="FFFFFF"/>
                </a:solidFill>
                <a:latin typeface="Bebas Neue" panose="020B0506020202020201" pitchFamily="34" charset="0"/>
                <a:ea typeface="+mj-ea"/>
                <a:cs typeface="+mj-cs"/>
              </a:defRPr>
            </a:lvl1pPr>
          </a:lstStyle>
          <a:p>
            <a:r>
              <a:rPr lang="de-DE" dirty="0"/>
              <a:t>Qualitätssicherung</a:t>
            </a:r>
          </a:p>
        </p:txBody>
      </p:sp>
      <p:sp>
        <p:nvSpPr>
          <p:cNvPr id="19" name="Subtitle">
            <a:extLst>
              <a:ext uri="{FF2B5EF4-FFF2-40B4-BE49-F238E27FC236}">
                <a16:creationId xmlns:a16="http://schemas.microsoft.com/office/drawing/2014/main" id="{C1F53C28-C941-9A62-6A9C-8CC1AB6C0FBF}"/>
              </a:ext>
            </a:extLst>
          </p:cNvPr>
          <p:cNvSpPr txBox="1">
            <a:spLocks/>
          </p:cNvSpPr>
          <p:nvPr/>
        </p:nvSpPr>
        <p:spPr bwMode="gray">
          <a:xfrm>
            <a:off x="704640" y="3268068"/>
            <a:ext cx="10080000" cy="2070000"/>
          </a:xfrm>
          <a:prstGeom prst="rect">
            <a:avLst/>
          </a:prstGeom>
        </p:spPr>
        <p:txBody>
          <a:bodyPr vert="horz" lIns="0" tIns="0" rIns="0" bIns="0" rtlCol="0">
            <a:noAutofit/>
          </a:bodyPr>
          <a:lstStyle>
            <a:lvl1pPr marL="0" indent="0" algn="l" defTabSz="914400" rtl="0" eaLnBrk="1" latinLnBrk="0" hangingPunct="1">
              <a:lnSpc>
                <a:spcPct val="90000"/>
              </a:lnSpc>
              <a:spcBef>
                <a:spcPts val="0"/>
              </a:spcBef>
              <a:spcAft>
                <a:spcPts val="1000"/>
              </a:spcAft>
              <a:buFont typeface="Wingdings" panose="05000000000000000000" pitchFamily="2" charset="2"/>
              <a:buNone/>
              <a:defRPr sz="4400" kern="1200">
                <a:solidFill>
                  <a:schemeClr val="bg1">
                    <a:lumMod val="65000"/>
                  </a:schemeClr>
                </a:solidFill>
                <a:latin typeface="Century Gothic" panose="020B0502020202020204" pitchFamily="34" charset="0"/>
                <a:ea typeface="+mn-ea"/>
                <a:cs typeface="+mn-cs"/>
              </a:defRPr>
            </a:lvl1pPr>
            <a:lvl2pPr marL="457200" indent="0" algn="ctr" defTabSz="914400" rtl="0" eaLnBrk="1" latinLnBrk="0" hangingPunct="1">
              <a:lnSpc>
                <a:spcPct val="90000"/>
              </a:lnSpc>
              <a:spcBef>
                <a:spcPts val="0"/>
              </a:spcBef>
              <a:spcAft>
                <a:spcPts val="1000"/>
              </a:spcAft>
              <a:buFont typeface="Calibri Light" panose="020F0302020204030204" pitchFamily="34" charset="0"/>
              <a:buNone/>
              <a:defRPr sz="2000" kern="1200">
                <a:solidFill>
                  <a:schemeClr val="tx1">
                    <a:tint val="75000"/>
                  </a:schemeClr>
                </a:solidFill>
                <a:latin typeface="Century Gothic" panose="020B0502020202020204" pitchFamily="34" charset="0"/>
                <a:ea typeface="+mn-ea"/>
                <a:cs typeface="+mn-cs"/>
              </a:defRPr>
            </a:lvl2pPr>
            <a:lvl3pPr marL="914400" indent="0" algn="ctr" defTabSz="914400" rtl="0" eaLnBrk="1" latinLnBrk="0" hangingPunct="1">
              <a:lnSpc>
                <a:spcPct val="90000"/>
              </a:lnSpc>
              <a:spcBef>
                <a:spcPts val="0"/>
              </a:spcBef>
              <a:spcAft>
                <a:spcPts val="1000"/>
              </a:spcAft>
              <a:buFont typeface="Calibri Light" panose="020F0302020204030204" pitchFamily="34" charset="0"/>
              <a:buNone/>
              <a:defRPr sz="1800" kern="1200">
                <a:solidFill>
                  <a:schemeClr val="tx1">
                    <a:tint val="75000"/>
                  </a:schemeClr>
                </a:solidFill>
                <a:latin typeface="Century Gothic" panose="020B0502020202020204" pitchFamily="34" charset="0"/>
                <a:ea typeface="+mn-ea"/>
                <a:cs typeface="+mn-cs"/>
              </a:defRPr>
            </a:lvl3pPr>
            <a:lvl4pPr marL="1371600" indent="0" algn="ctr" defTabSz="914400" rtl="0" eaLnBrk="1" latinLnBrk="0" hangingPunct="1">
              <a:lnSpc>
                <a:spcPct val="90000"/>
              </a:lnSpc>
              <a:spcBef>
                <a:spcPts val="0"/>
              </a:spcBef>
              <a:spcAft>
                <a:spcPts val="1000"/>
              </a:spcAft>
              <a:buFont typeface="Calibri Light" panose="020F0302020204030204" pitchFamily="34" charset="0"/>
              <a:buNone/>
              <a:defRPr sz="1600" kern="1200">
                <a:solidFill>
                  <a:schemeClr val="tx1">
                    <a:tint val="75000"/>
                  </a:schemeClr>
                </a:solidFill>
                <a:latin typeface="Century Gothic" panose="020B0502020202020204" pitchFamily="34" charset="0"/>
                <a:ea typeface="+mn-ea"/>
                <a:cs typeface="+mn-cs"/>
              </a:defRPr>
            </a:lvl4pPr>
            <a:lvl5pPr marL="1828800" indent="0" algn="ctr" defTabSz="914400" rtl="0" eaLnBrk="1" latinLnBrk="0" hangingPunct="1">
              <a:lnSpc>
                <a:spcPct val="90000"/>
              </a:lnSpc>
              <a:spcBef>
                <a:spcPts val="0"/>
              </a:spcBef>
              <a:spcAft>
                <a:spcPts val="1000"/>
              </a:spcAft>
              <a:buFont typeface="Calibri Light" panose="020F0302020204030204" pitchFamily="34" charset="0"/>
              <a:buNone/>
              <a:defRPr sz="1600" kern="1200">
                <a:solidFill>
                  <a:schemeClr val="tx1">
                    <a:tint val="75000"/>
                  </a:schemeClr>
                </a:solidFill>
                <a:latin typeface="Century Gothic" panose="020B0502020202020204" pitchFamily="34" charset="0"/>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de-DE" b="1" dirty="0">
              <a:solidFill>
                <a:schemeClr val="bg1"/>
              </a:solidFill>
              <a:latin typeface="+mn-lt"/>
            </a:endParaRPr>
          </a:p>
        </p:txBody>
      </p:sp>
    </p:spTree>
    <p:extLst>
      <p:ext uri="{BB962C8B-B14F-4D97-AF65-F5344CB8AC3E}">
        <p14:creationId xmlns:p14="http://schemas.microsoft.com/office/powerpoint/2010/main" val="46898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33182-E4CB-E040-2E1F-3A93C0AA825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34E5E0F-A035-EF32-AEF8-82C73514257F}"/>
              </a:ext>
            </a:extLst>
          </p:cNvPr>
          <p:cNvSpPr>
            <a:spLocks noGrp="1"/>
          </p:cNvSpPr>
          <p:nvPr>
            <p:ph type="title"/>
          </p:nvPr>
        </p:nvSpPr>
        <p:spPr/>
        <p:txBody>
          <a:bodyPr/>
          <a:lstStyle/>
          <a:p>
            <a:r>
              <a:rPr lang="de-DE" dirty="0"/>
              <a:t>Qualitätssicherung</a:t>
            </a:r>
          </a:p>
        </p:txBody>
      </p:sp>
      <p:sp>
        <p:nvSpPr>
          <p:cNvPr id="4" name="Inhaltsplatzhalter 3">
            <a:extLst>
              <a:ext uri="{FF2B5EF4-FFF2-40B4-BE49-F238E27FC236}">
                <a16:creationId xmlns:a16="http://schemas.microsoft.com/office/drawing/2014/main" id="{C1FFF3F7-E389-91A4-6041-B66BE3475398}"/>
              </a:ext>
            </a:extLst>
          </p:cNvPr>
          <p:cNvSpPr>
            <a:spLocks noGrp="1"/>
          </p:cNvSpPr>
          <p:nvPr>
            <p:ph idx="1"/>
          </p:nvPr>
        </p:nvSpPr>
        <p:spPr>
          <a:xfrm>
            <a:off x="540000" y="1785600"/>
            <a:ext cx="11109600" cy="4024800"/>
          </a:xfrm>
        </p:spPr>
        <p:txBody>
          <a:bodyPr/>
          <a:lstStyle/>
          <a:p>
            <a:pPr marL="0" indent="0" algn="just">
              <a:buNone/>
            </a:pPr>
            <a:r>
              <a:rPr lang="de-DE" sz="1800" i="1" dirty="0"/>
              <a:t>Darstellung des Vorgehens zur Sicherstellung der gleichbleibenden Leistungserbringung entsprechend der erwarteten und vertraglich vereinbarten Leistungsqualität durch </a:t>
            </a:r>
            <a:r>
              <a:rPr lang="de-DE" sz="1800" i="1" u="sng" dirty="0"/>
              <a:t>Objektbetreuung</a:t>
            </a:r>
            <a:r>
              <a:rPr lang="de-DE" sz="1800" i="1" dirty="0"/>
              <a:t>, </a:t>
            </a:r>
            <a:r>
              <a:rPr lang="de-DE" sz="1800" i="1" u="sng" dirty="0"/>
              <a:t>Qualitätskontrollen</a:t>
            </a:r>
            <a:r>
              <a:rPr lang="de-DE" sz="1800" i="1" dirty="0"/>
              <a:t> (ggf. digital) und Maßnahmen der </a:t>
            </a:r>
            <a:r>
              <a:rPr lang="de-DE" sz="1800" i="1" u="sng" dirty="0"/>
              <a:t>Qualitätsverbesserung</a:t>
            </a:r>
            <a:r>
              <a:rPr lang="de-DE" sz="1800" i="1" dirty="0"/>
              <a:t> gemäß Leistungskonzept..</a:t>
            </a:r>
          </a:p>
          <a:p>
            <a:pPr marL="0" indent="0" algn="just">
              <a:buNone/>
            </a:pPr>
            <a:r>
              <a:rPr lang="de-DE" sz="1800" i="1" dirty="0"/>
              <a:t>Hierzu gehören:</a:t>
            </a:r>
          </a:p>
          <a:p>
            <a:pPr algn="just">
              <a:buFontTx/>
              <a:buChar char="-"/>
            </a:pPr>
            <a:r>
              <a:rPr lang="de-DE" sz="1800" i="1" u="sng" dirty="0"/>
              <a:t>Standardprozess Objektbetreuung und Eigenkontrollen </a:t>
            </a:r>
            <a:r>
              <a:rPr lang="de-DE" sz="1800" i="1" dirty="0"/>
              <a:t>(z.B. durch Vorarbeiter, Objektleitung, QM-Beauftragten) einschl. der Beschreibung der angewendeten Methodik (Vorgehensweise, Einsatz digitaler Medien, Einsicht/Dokumentation für den Auftraggeber)</a:t>
            </a:r>
          </a:p>
          <a:p>
            <a:pPr algn="just">
              <a:buFontTx/>
              <a:buChar char="-"/>
            </a:pPr>
            <a:r>
              <a:rPr lang="de-DE" sz="1800" i="1" dirty="0"/>
              <a:t>Standardprozess </a:t>
            </a:r>
            <a:r>
              <a:rPr lang="de-DE" sz="1800" i="1" u="sng" dirty="0"/>
              <a:t>Beschwerdemanagement / Eskalation</a:t>
            </a:r>
          </a:p>
          <a:p>
            <a:pPr algn="just">
              <a:buFontTx/>
              <a:buChar char="-"/>
            </a:pPr>
            <a:r>
              <a:rPr lang="de-DE" sz="1800" i="1" u="sng" dirty="0"/>
              <a:t>Nachweisführung Personalanwesenheit</a:t>
            </a:r>
            <a:r>
              <a:rPr lang="de-DE" sz="1800" i="1" dirty="0"/>
              <a:t> und Leistungserbringung</a:t>
            </a:r>
          </a:p>
        </p:txBody>
      </p:sp>
      <p:sp>
        <p:nvSpPr>
          <p:cNvPr id="5" name="Fußzeilenplatzhalter 4">
            <a:extLst>
              <a:ext uri="{FF2B5EF4-FFF2-40B4-BE49-F238E27FC236}">
                <a16:creationId xmlns:a16="http://schemas.microsoft.com/office/drawing/2014/main" id="{B2F180AD-AE59-C147-4736-C1A6DCA9208B}"/>
              </a:ext>
            </a:extLst>
          </p:cNvPr>
          <p:cNvSpPr>
            <a:spLocks noGrp="1"/>
          </p:cNvSpPr>
          <p:nvPr>
            <p:ph type="ftr" sz="quarter" idx="11"/>
          </p:nvPr>
        </p:nvSpPr>
        <p:spPr/>
        <p:txBody>
          <a:bodyPr/>
          <a:lstStyle/>
          <a:p>
            <a:r>
              <a:rPr lang="de-DE" dirty="0"/>
              <a:t>Bieterkonzept</a:t>
            </a:r>
            <a:endParaRPr lang="de-DE" noProof="0" dirty="0"/>
          </a:p>
        </p:txBody>
      </p:sp>
      <p:sp>
        <p:nvSpPr>
          <p:cNvPr id="6" name="Foliennummernplatzhalter 5">
            <a:extLst>
              <a:ext uri="{FF2B5EF4-FFF2-40B4-BE49-F238E27FC236}">
                <a16:creationId xmlns:a16="http://schemas.microsoft.com/office/drawing/2014/main" id="{2002CEFC-21C6-FEF0-A421-BB51272767E1}"/>
              </a:ext>
            </a:extLst>
          </p:cNvPr>
          <p:cNvSpPr>
            <a:spLocks noGrp="1"/>
          </p:cNvSpPr>
          <p:nvPr>
            <p:ph type="sldNum" sz="quarter" idx="12"/>
          </p:nvPr>
        </p:nvSpPr>
        <p:spPr/>
        <p:txBody>
          <a:bodyPr/>
          <a:lstStyle/>
          <a:p>
            <a:fld id="{02CEFE82-39F2-4F47-8A0C-D5AB3496FA5C}" type="slidenum">
              <a:rPr lang="de-DE" noProof="0" smtClean="0"/>
              <a:t>19</a:t>
            </a:fld>
            <a:endParaRPr lang="de-DE" noProof="0" dirty="0"/>
          </a:p>
        </p:txBody>
      </p:sp>
      <p:sp>
        <p:nvSpPr>
          <p:cNvPr id="8" name="Textplatzhalter 2">
            <a:extLst>
              <a:ext uri="{FF2B5EF4-FFF2-40B4-BE49-F238E27FC236}">
                <a16:creationId xmlns:a16="http://schemas.microsoft.com/office/drawing/2014/main" id="{5B9E246D-61D1-6B9B-9DC6-E93D61ABE934}"/>
              </a:ext>
            </a:extLst>
          </p:cNvPr>
          <p:cNvSpPr txBox="1">
            <a:spLocks/>
          </p:cNvSpPr>
          <p:nvPr/>
        </p:nvSpPr>
        <p:spPr bwMode="gray">
          <a:xfrm>
            <a:off x="540000" y="5442925"/>
            <a:ext cx="11109600" cy="540000"/>
          </a:xfrm>
          <a:prstGeom prst="rect">
            <a:avLst/>
          </a:prstGeom>
        </p:spPr>
        <p:txBody>
          <a:bodyPr vert="horz" lIns="0" tIns="0" rIns="0" bIns="0" rtlCol="0">
            <a:noAutofit/>
          </a:bodyPr>
          <a:lstStyle>
            <a:lvl1pPr marL="0" indent="0" algn="l" defTabSz="914400" rtl="0" eaLnBrk="1" latinLnBrk="0" hangingPunct="1">
              <a:lnSpc>
                <a:spcPct val="90000"/>
              </a:lnSpc>
              <a:spcBef>
                <a:spcPts val="0"/>
              </a:spcBef>
              <a:spcAft>
                <a:spcPts val="1000"/>
              </a:spcAft>
              <a:buFont typeface="Wingdings" panose="05000000000000000000" pitchFamily="2" charset="2"/>
              <a:buNone/>
              <a:defRPr sz="2200" kern="1200" baseline="0">
                <a:solidFill>
                  <a:schemeClr val="bg1">
                    <a:lumMod val="50000"/>
                  </a:schemeClr>
                </a:solidFill>
                <a:latin typeface="+mn-lt"/>
                <a:ea typeface="+mn-ea"/>
                <a:cs typeface="+mn-cs"/>
              </a:defRPr>
            </a:lvl1pPr>
            <a:lvl2pPr marL="720000" indent="-270000" algn="l" defTabSz="914400" rtl="0" eaLnBrk="1" latinLnBrk="0" hangingPunct="1">
              <a:lnSpc>
                <a:spcPct val="90000"/>
              </a:lnSpc>
              <a:spcBef>
                <a:spcPts val="0"/>
              </a:spcBef>
              <a:spcAft>
                <a:spcPts val="1000"/>
              </a:spcAft>
              <a:buFont typeface="Calibri Light" panose="020F0302020204030204" pitchFamily="34" charset="0"/>
              <a:buChar char="–"/>
              <a:defRPr sz="2000" kern="1200">
                <a:solidFill>
                  <a:schemeClr val="tx1"/>
                </a:solidFill>
                <a:latin typeface="+mn-lt"/>
                <a:ea typeface="+mn-ea"/>
                <a:cs typeface="+mn-cs"/>
              </a:defRPr>
            </a:lvl2pPr>
            <a:lvl3pPr marL="1080000" indent="-270000" algn="l" defTabSz="914400" rtl="0" eaLnBrk="1" latinLnBrk="0" hangingPunct="1">
              <a:lnSpc>
                <a:spcPct val="90000"/>
              </a:lnSpc>
              <a:spcBef>
                <a:spcPts val="0"/>
              </a:spcBef>
              <a:spcAft>
                <a:spcPts val="1000"/>
              </a:spcAft>
              <a:buFont typeface="Calibri Light" panose="020F0302020204030204" pitchFamily="34" charset="0"/>
              <a:buChar char="–"/>
              <a:defRPr sz="1800" kern="1200">
                <a:solidFill>
                  <a:schemeClr val="tx1"/>
                </a:solidFill>
                <a:latin typeface="+mn-lt"/>
                <a:ea typeface="+mn-ea"/>
                <a:cs typeface="+mn-cs"/>
              </a:defRPr>
            </a:lvl3pPr>
            <a:lvl4pPr marL="1440000" indent="-270000" algn="l" defTabSz="914400" rtl="0" eaLnBrk="1" latinLnBrk="0" hangingPunct="1">
              <a:lnSpc>
                <a:spcPct val="90000"/>
              </a:lnSpc>
              <a:spcBef>
                <a:spcPts val="0"/>
              </a:spcBef>
              <a:spcAft>
                <a:spcPts val="1000"/>
              </a:spcAft>
              <a:buFont typeface="Calibri Light" panose="020F0302020204030204" pitchFamily="34" charset="0"/>
              <a:buChar char="–"/>
              <a:defRPr sz="1600" kern="1200">
                <a:solidFill>
                  <a:schemeClr val="tx1"/>
                </a:solidFill>
                <a:latin typeface="+mn-lt"/>
                <a:ea typeface="+mn-ea"/>
                <a:cs typeface="+mn-cs"/>
              </a:defRPr>
            </a:lvl4pPr>
            <a:lvl5pPr marL="1800000" indent="-270000" algn="l" defTabSz="914400" rtl="0" eaLnBrk="1" latinLnBrk="0" hangingPunct="1">
              <a:lnSpc>
                <a:spcPct val="90000"/>
              </a:lnSpc>
              <a:spcBef>
                <a:spcPts val="0"/>
              </a:spcBef>
              <a:spcAft>
                <a:spcPts val="1000"/>
              </a:spcAft>
              <a:buFont typeface="Calibri Light" panose="020F030202020403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de-DE" dirty="0">
                <a:solidFill>
                  <a:srgbClr val="FF0000"/>
                </a:solidFill>
              </a:rPr>
              <a:t>Für das geforderte Konzeptkriterium sind maximal 4 Folien zugelassen!</a:t>
            </a:r>
          </a:p>
          <a:p>
            <a:endParaRPr lang="de-DE" dirty="0"/>
          </a:p>
          <a:p>
            <a:endParaRPr lang="de-DE" dirty="0"/>
          </a:p>
        </p:txBody>
      </p:sp>
      <p:sp>
        <p:nvSpPr>
          <p:cNvPr id="7" name="Textplatzhalter 9">
            <a:extLst>
              <a:ext uri="{FF2B5EF4-FFF2-40B4-BE49-F238E27FC236}">
                <a16:creationId xmlns:a16="http://schemas.microsoft.com/office/drawing/2014/main" id="{3F0B8EEB-3DE1-57AA-5399-283809EC6B70}"/>
              </a:ext>
            </a:extLst>
          </p:cNvPr>
          <p:cNvSpPr>
            <a:spLocks noGrp="1"/>
          </p:cNvSpPr>
          <p:nvPr>
            <p:ph type="body" sz="quarter" idx="13"/>
          </p:nvPr>
        </p:nvSpPr>
        <p:spPr>
          <a:xfrm>
            <a:off x="7156938" y="1047600"/>
            <a:ext cx="4492662" cy="464400"/>
          </a:xfrm>
        </p:spPr>
        <p:txBody>
          <a:bodyPr/>
          <a:lstStyle/>
          <a:p>
            <a:r>
              <a:rPr lang="de-DE" u="sng" dirty="0"/>
              <a:t>Maximal erreichbare Punkte: 30 Punkte</a:t>
            </a:r>
          </a:p>
        </p:txBody>
      </p:sp>
    </p:spTree>
    <p:extLst>
      <p:ext uri="{BB962C8B-B14F-4D97-AF65-F5344CB8AC3E}">
        <p14:creationId xmlns:p14="http://schemas.microsoft.com/office/powerpoint/2010/main" val="3454216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5D6D714-D36A-D913-4474-B6D37BEA9648}"/>
              </a:ext>
            </a:extLst>
          </p:cNvPr>
          <p:cNvSpPr>
            <a:spLocks noGrp="1"/>
          </p:cNvSpPr>
          <p:nvPr>
            <p:ph type="title"/>
          </p:nvPr>
        </p:nvSpPr>
        <p:spPr/>
        <p:txBody>
          <a:bodyPr/>
          <a:lstStyle/>
          <a:p>
            <a:r>
              <a:rPr lang="de-DE" dirty="0"/>
              <a:t>Bearbeitungshinweise für die nachfolgenden Folien</a:t>
            </a:r>
          </a:p>
        </p:txBody>
      </p:sp>
      <p:sp>
        <p:nvSpPr>
          <p:cNvPr id="3" name="Textplatzhalter 2">
            <a:extLst>
              <a:ext uri="{FF2B5EF4-FFF2-40B4-BE49-F238E27FC236}">
                <a16:creationId xmlns:a16="http://schemas.microsoft.com/office/drawing/2014/main" id="{CA07C9D7-4379-93E2-8CD2-37A0B8AA41D4}"/>
              </a:ext>
            </a:extLst>
          </p:cNvPr>
          <p:cNvSpPr>
            <a:spLocks noGrp="1"/>
          </p:cNvSpPr>
          <p:nvPr>
            <p:ph type="body" sz="quarter" idx="13"/>
          </p:nvPr>
        </p:nvSpPr>
        <p:spPr>
          <a:xfrm>
            <a:off x="540000" y="991250"/>
            <a:ext cx="11109600" cy="540000"/>
          </a:xfrm>
        </p:spPr>
        <p:txBody>
          <a:bodyPr/>
          <a:lstStyle/>
          <a:p>
            <a:r>
              <a:rPr lang="de-DE" sz="1800" dirty="0">
                <a:solidFill>
                  <a:srgbClr val="FF0000"/>
                </a:solidFill>
              </a:rPr>
              <a:t>Die Darstellung der Wertungskriterien zum "Reinigungskonzept [Entwurf]" hat </a:t>
            </a:r>
            <a:r>
              <a:rPr lang="de-DE" sz="1800" b="1" u="sng" dirty="0">
                <a:solidFill>
                  <a:srgbClr val="FF0000"/>
                </a:solidFill>
              </a:rPr>
              <a:t>zwingend</a:t>
            </a:r>
            <a:r>
              <a:rPr lang="de-DE" sz="1800" dirty="0">
                <a:solidFill>
                  <a:srgbClr val="FF0000"/>
                </a:solidFill>
              </a:rPr>
              <a:t> über die gegenständliche Vorlage zu erfolgen. Die Wertung des vom Bieter eingereichten Reinigungskonzepts erfolgt ausschließlich über die konzeptionellen Darstellungen und Dokumente des Bieters in der gegenständlichen Vorlage.</a:t>
            </a:r>
          </a:p>
          <a:p>
            <a:r>
              <a:rPr lang="de-DE" sz="1800" dirty="0">
                <a:solidFill>
                  <a:srgbClr val="FF0000"/>
                </a:solidFill>
              </a:rPr>
              <a:t>Die </a:t>
            </a:r>
            <a:r>
              <a:rPr lang="de-DE" sz="1800" b="1" dirty="0">
                <a:solidFill>
                  <a:srgbClr val="FF0000"/>
                </a:solidFill>
              </a:rPr>
              <a:t>Verwendung eigener Vorlagen </a:t>
            </a:r>
            <a:r>
              <a:rPr lang="de-DE" sz="1800" dirty="0">
                <a:solidFill>
                  <a:srgbClr val="FF0000"/>
                </a:solidFill>
              </a:rPr>
              <a:t>und/oder </a:t>
            </a:r>
            <a:r>
              <a:rPr lang="de-DE" sz="1800" b="1" dirty="0">
                <a:solidFill>
                  <a:srgbClr val="FF0000"/>
                </a:solidFill>
              </a:rPr>
              <a:t>eingereichter eigener Anlagen</a:t>
            </a:r>
            <a:r>
              <a:rPr lang="de-DE" sz="1800" dirty="0">
                <a:solidFill>
                  <a:srgbClr val="FF0000"/>
                </a:solidFill>
              </a:rPr>
              <a:t> zur Darstellung des Reinigungskonzepte sind nicht gestattet und werden von der </a:t>
            </a:r>
            <a:r>
              <a:rPr lang="de-DE" sz="1800" b="1" dirty="0">
                <a:solidFill>
                  <a:srgbClr val="FF0000"/>
                </a:solidFill>
              </a:rPr>
              <a:t>Wertung ausgeschlossen sowie mit 0,00 Punkten bewertet!</a:t>
            </a:r>
          </a:p>
          <a:p>
            <a:endParaRPr lang="de-DE" sz="1800" dirty="0"/>
          </a:p>
        </p:txBody>
      </p:sp>
      <p:sp>
        <p:nvSpPr>
          <p:cNvPr id="4" name="Inhaltsplatzhalter 3">
            <a:extLst>
              <a:ext uri="{FF2B5EF4-FFF2-40B4-BE49-F238E27FC236}">
                <a16:creationId xmlns:a16="http://schemas.microsoft.com/office/drawing/2014/main" id="{6FB6563A-1AD9-B0E7-0D6F-832F01B1427E}"/>
              </a:ext>
            </a:extLst>
          </p:cNvPr>
          <p:cNvSpPr>
            <a:spLocks noGrp="1"/>
          </p:cNvSpPr>
          <p:nvPr>
            <p:ph idx="1"/>
          </p:nvPr>
        </p:nvSpPr>
        <p:spPr>
          <a:xfrm>
            <a:off x="540000" y="2448745"/>
            <a:ext cx="11109600" cy="4298400"/>
          </a:xfrm>
        </p:spPr>
        <p:txBody>
          <a:bodyPr/>
          <a:lstStyle/>
          <a:p>
            <a:pPr marL="0" indent="0" algn="just">
              <a:buNone/>
            </a:pPr>
            <a:r>
              <a:rPr lang="de-DE" sz="1400" i="1" dirty="0"/>
              <a:t>Die PowerPoint-Vorlage für das Reinigungskonzept bietet eine vorgefertigte Struktur und ein einheitliches Design. Die Vorlage ist so konzipiert, dass alle wesentlichen Informationen und Elemente eines Bieterkonzepts enthalten sind.</a:t>
            </a:r>
          </a:p>
          <a:p>
            <a:pPr marL="0" indent="0" algn="just">
              <a:buNone/>
            </a:pPr>
            <a:r>
              <a:rPr lang="de-DE" sz="1400" i="1" dirty="0"/>
              <a:t>Es ist dem Bieter nicht gestattet Veränderungen an der Vorlage vorzunehmen, d.h. insbesondere das Hinzufügen von Folien ist nicht gestattet. Die Verwendung der vorgegebenen Struktur und des Designs gewährleistet eine konsistente und professionelle Präsentation sowie eine strukturierte Bewertung aller eingereichten Bieterkonzepte. Zusätzlich eingefügte Folien oder Anlagen, welche nicht durch die ausschreibende Stelle gefordert sind, werden von der Wertung ausgeschlossen.</a:t>
            </a:r>
          </a:p>
          <a:p>
            <a:pPr marL="0" indent="0" algn="just">
              <a:buNone/>
            </a:pPr>
            <a:r>
              <a:rPr lang="de-DE" sz="1400" i="1" dirty="0"/>
              <a:t>Die Verwendung von visuellen Elementen wie Diagrammen, Grafiken und Bildern auf den Folien ist dem Bieter freigestellt und in der Wertung inbegriffen, sofern diese auch auf einem Ausdruck lesbar sind. Die Schriftgröße ist frei wählbar, sollte allerdings aus Gründen der Lesbarkeit nicht kleiner 11 sein, als Schriftart ist Arial zu verwenden.</a:t>
            </a:r>
          </a:p>
          <a:p>
            <a:pPr marL="0" indent="0" algn="just">
              <a:buNone/>
            </a:pPr>
            <a:r>
              <a:rPr lang="de-DE" sz="1400" i="1" dirty="0"/>
              <a:t>Sind gemäß nachstehender Konzeptanforderungen gesonderte Anlagen zugelassen und/oder eine gesonderte Darstellung als Anlage in den </a:t>
            </a:r>
            <a:r>
              <a:rPr lang="de-DE" sz="1400" i="1" dirty="0" err="1"/>
              <a:t>Kriterienanforderungen</a:t>
            </a:r>
            <a:r>
              <a:rPr lang="de-DE" sz="1400" i="1" dirty="0"/>
              <a:t> ausdrücklich gefordert, so sind diese Anlagen eindeutig unter Verweis auf das jeweilige Wertungskriterium zu bezeichnen und auf max. eine Anlage (Datei) je Wertungskriterium beschränkt. Die grundsätzliche Konzeptdarstellung und textliche Erläuterung hat dabei ausschließlich in der gegenständlichen Vorlage zu erfolgen, hier sind Verweise auf Anlagen eindeutig zu bezeichnen (bspw. „Siehe Anlage Personaleinsatzplanung ‚Personaleinsatzplanung.pdf‘“).</a:t>
            </a:r>
          </a:p>
          <a:p>
            <a:pPr marL="0" indent="0" algn="just">
              <a:buNone/>
            </a:pPr>
            <a:r>
              <a:rPr lang="de-DE" sz="1400" i="1" dirty="0"/>
              <a:t>Aus Gründen der besseren Lesbarkeit wird bei Personenbezeichnungen und personenbezogenen Hauptwörtern in dieser Vorlage die männliche Form verwendet. Entsprechende Begriffe gelten im Sinne der Gleichbehandlung grundsätzlich für alle Geschlechter. Die verkürzte Sprachform hat nur redaktionelle Gründe und beinhaltet keine Wertung.</a:t>
            </a:r>
          </a:p>
        </p:txBody>
      </p:sp>
      <p:sp>
        <p:nvSpPr>
          <p:cNvPr id="5" name="Fußzeilenplatzhalter 4">
            <a:extLst>
              <a:ext uri="{FF2B5EF4-FFF2-40B4-BE49-F238E27FC236}">
                <a16:creationId xmlns:a16="http://schemas.microsoft.com/office/drawing/2014/main" id="{0C3D7CB1-ED42-4D74-F246-FC70D31F99B8}"/>
              </a:ext>
            </a:extLst>
          </p:cNvPr>
          <p:cNvSpPr>
            <a:spLocks noGrp="1"/>
          </p:cNvSpPr>
          <p:nvPr>
            <p:ph type="ftr" sz="quarter" idx="11"/>
          </p:nvPr>
        </p:nvSpPr>
        <p:spPr/>
        <p:txBody>
          <a:bodyPr/>
          <a:lstStyle/>
          <a:p>
            <a:r>
              <a:rPr lang="de-DE" noProof="0" dirty="0"/>
              <a:t>Bieterkonzept</a:t>
            </a:r>
          </a:p>
        </p:txBody>
      </p:sp>
      <p:sp>
        <p:nvSpPr>
          <p:cNvPr id="6" name="Foliennummernplatzhalter 5">
            <a:extLst>
              <a:ext uri="{FF2B5EF4-FFF2-40B4-BE49-F238E27FC236}">
                <a16:creationId xmlns:a16="http://schemas.microsoft.com/office/drawing/2014/main" id="{4EE01090-7274-9644-746B-778365D0C530}"/>
              </a:ext>
            </a:extLst>
          </p:cNvPr>
          <p:cNvSpPr>
            <a:spLocks noGrp="1"/>
          </p:cNvSpPr>
          <p:nvPr>
            <p:ph type="sldNum" sz="quarter" idx="12"/>
          </p:nvPr>
        </p:nvSpPr>
        <p:spPr/>
        <p:txBody>
          <a:bodyPr/>
          <a:lstStyle/>
          <a:p>
            <a:fld id="{02CEFE82-39F2-4F47-8A0C-D5AB3496FA5C}" type="slidenum">
              <a:rPr lang="de-DE" noProof="0" smtClean="0"/>
              <a:t>2</a:t>
            </a:fld>
            <a:endParaRPr lang="de-DE" noProof="0" dirty="0"/>
          </a:p>
        </p:txBody>
      </p:sp>
    </p:spTree>
    <p:extLst>
      <p:ext uri="{BB962C8B-B14F-4D97-AF65-F5344CB8AC3E}">
        <p14:creationId xmlns:p14="http://schemas.microsoft.com/office/powerpoint/2010/main" val="249198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C71F16-7EE8-6115-D8FC-EF795E9352D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BE29C6C-9622-4729-2AAA-5AEAF7CC0133}"/>
              </a:ext>
            </a:extLst>
          </p:cNvPr>
          <p:cNvSpPr>
            <a:spLocks noGrp="1"/>
          </p:cNvSpPr>
          <p:nvPr>
            <p:ph type="title"/>
          </p:nvPr>
        </p:nvSpPr>
        <p:spPr/>
        <p:txBody>
          <a:bodyPr/>
          <a:lstStyle/>
          <a:p>
            <a:r>
              <a:rPr lang="de-DE" dirty="0"/>
              <a:t>Qualitätssicherung</a:t>
            </a:r>
          </a:p>
        </p:txBody>
      </p:sp>
      <p:sp>
        <p:nvSpPr>
          <p:cNvPr id="3" name="Textplatzhalter 2">
            <a:extLst>
              <a:ext uri="{FF2B5EF4-FFF2-40B4-BE49-F238E27FC236}">
                <a16:creationId xmlns:a16="http://schemas.microsoft.com/office/drawing/2014/main" id="{DEB706BA-5788-9BC3-9476-934FC6D1A98B}"/>
              </a:ext>
            </a:extLst>
          </p:cNvPr>
          <p:cNvSpPr>
            <a:spLocks noGrp="1"/>
          </p:cNvSpPr>
          <p:nvPr>
            <p:ph type="body" sz="quarter" idx="13"/>
          </p:nvPr>
        </p:nvSpPr>
        <p:spPr>
          <a:xfrm>
            <a:off x="540000" y="972000"/>
            <a:ext cx="11109600" cy="540000"/>
          </a:xfrm>
        </p:spPr>
        <p:txBody>
          <a:bodyPr/>
          <a:lstStyle/>
          <a:p>
            <a:r>
              <a:rPr lang="de-DE" dirty="0">
                <a:solidFill>
                  <a:srgbClr val="FF0000"/>
                </a:solidFill>
              </a:rPr>
              <a:t>Max. 4 Folien.</a:t>
            </a:r>
            <a:endParaRPr lang="de-DE" dirty="0"/>
          </a:p>
        </p:txBody>
      </p:sp>
      <p:sp>
        <p:nvSpPr>
          <p:cNvPr id="4" name="Inhaltsplatzhalter 3">
            <a:extLst>
              <a:ext uri="{FF2B5EF4-FFF2-40B4-BE49-F238E27FC236}">
                <a16:creationId xmlns:a16="http://schemas.microsoft.com/office/drawing/2014/main" id="{CBA73B42-2613-594B-832B-87DB301E49DF}"/>
              </a:ext>
            </a:extLst>
          </p:cNvPr>
          <p:cNvSpPr>
            <a:spLocks noGrp="1"/>
          </p:cNvSpPr>
          <p:nvPr>
            <p:ph idx="1"/>
          </p:nvPr>
        </p:nvSpPr>
        <p:spPr/>
        <p:txBody>
          <a:bodyPr/>
          <a:lstStyle/>
          <a:p>
            <a:pPr marL="0" indent="0" algn="just">
              <a:buNone/>
            </a:pPr>
            <a:endParaRPr lang="de-DE" sz="1100" dirty="0">
              <a:latin typeface="Arial" panose="020B0604020202020204" pitchFamily="34" charset="0"/>
              <a:cs typeface="Arial" panose="020B0604020202020204" pitchFamily="34" charset="0"/>
            </a:endParaRPr>
          </a:p>
        </p:txBody>
      </p:sp>
      <p:sp>
        <p:nvSpPr>
          <p:cNvPr id="5" name="Fußzeilenplatzhalter 4">
            <a:extLst>
              <a:ext uri="{FF2B5EF4-FFF2-40B4-BE49-F238E27FC236}">
                <a16:creationId xmlns:a16="http://schemas.microsoft.com/office/drawing/2014/main" id="{5CC00644-00D4-7576-738E-08EC88496D9C}"/>
              </a:ext>
            </a:extLst>
          </p:cNvPr>
          <p:cNvSpPr>
            <a:spLocks noGrp="1"/>
          </p:cNvSpPr>
          <p:nvPr>
            <p:ph type="ftr" sz="quarter" idx="11"/>
          </p:nvPr>
        </p:nvSpPr>
        <p:spPr/>
        <p:txBody>
          <a:bodyPr/>
          <a:lstStyle/>
          <a:p>
            <a:r>
              <a:rPr lang="de-DE" dirty="0"/>
              <a:t>Bieterkonzept</a:t>
            </a:r>
            <a:endParaRPr lang="de-DE" noProof="0" dirty="0"/>
          </a:p>
        </p:txBody>
      </p:sp>
      <p:sp>
        <p:nvSpPr>
          <p:cNvPr id="6" name="Foliennummernplatzhalter 5">
            <a:extLst>
              <a:ext uri="{FF2B5EF4-FFF2-40B4-BE49-F238E27FC236}">
                <a16:creationId xmlns:a16="http://schemas.microsoft.com/office/drawing/2014/main" id="{1D3F8AE4-B94D-84E9-1CCE-77ED80B34B94}"/>
              </a:ext>
            </a:extLst>
          </p:cNvPr>
          <p:cNvSpPr>
            <a:spLocks noGrp="1"/>
          </p:cNvSpPr>
          <p:nvPr>
            <p:ph type="sldNum" sz="quarter" idx="12"/>
          </p:nvPr>
        </p:nvSpPr>
        <p:spPr/>
        <p:txBody>
          <a:bodyPr/>
          <a:lstStyle/>
          <a:p>
            <a:fld id="{02CEFE82-39F2-4F47-8A0C-D5AB3496FA5C}" type="slidenum">
              <a:rPr lang="de-DE" noProof="0" smtClean="0"/>
              <a:t>20</a:t>
            </a:fld>
            <a:endParaRPr lang="de-DE" noProof="0" dirty="0"/>
          </a:p>
        </p:txBody>
      </p:sp>
    </p:spTree>
    <p:extLst>
      <p:ext uri="{BB962C8B-B14F-4D97-AF65-F5344CB8AC3E}">
        <p14:creationId xmlns:p14="http://schemas.microsoft.com/office/powerpoint/2010/main" val="1846573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E1ABCD-B8FA-09F4-7037-FE18E71BA15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C3DF169-3286-2FE4-EEDB-5FF848EA99B8}"/>
              </a:ext>
            </a:extLst>
          </p:cNvPr>
          <p:cNvSpPr>
            <a:spLocks noGrp="1"/>
          </p:cNvSpPr>
          <p:nvPr>
            <p:ph type="title"/>
          </p:nvPr>
        </p:nvSpPr>
        <p:spPr/>
        <p:txBody>
          <a:bodyPr/>
          <a:lstStyle/>
          <a:p>
            <a:r>
              <a:rPr lang="de-DE" dirty="0"/>
              <a:t>Qualitätssicherung</a:t>
            </a:r>
          </a:p>
        </p:txBody>
      </p:sp>
      <p:sp>
        <p:nvSpPr>
          <p:cNvPr id="3" name="Textplatzhalter 2">
            <a:extLst>
              <a:ext uri="{FF2B5EF4-FFF2-40B4-BE49-F238E27FC236}">
                <a16:creationId xmlns:a16="http://schemas.microsoft.com/office/drawing/2014/main" id="{CF15BD30-091B-A13B-79C4-E7CE5250AAB0}"/>
              </a:ext>
            </a:extLst>
          </p:cNvPr>
          <p:cNvSpPr>
            <a:spLocks noGrp="1"/>
          </p:cNvSpPr>
          <p:nvPr>
            <p:ph type="body" sz="quarter" idx="13"/>
          </p:nvPr>
        </p:nvSpPr>
        <p:spPr>
          <a:xfrm>
            <a:off x="540000" y="972000"/>
            <a:ext cx="11109600" cy="540000"/>
          </a:xfrm>
        </p:spPr>
        <p:txBody>
          <a:bodyPr/>
          <a:lstStyle/>
          <a:p>
            <a:r>
              <a:rPr lang="de-DE" dirty="0">
                <a:solidFill>
                  <a:srgbClr val="FF0000"/>
                </a:solidFill>
              </a:rPr>
              <a:t>Max. 4 Folien.</a:t>
            </a:r>
            <a:endParaRPr lang="de-DE" dirty="0"/>
          </a:p>
        </p:txBody>
      </p:sp>
      <p:sp>
        <p:nvSpPr>
          <p:cNvPr id="4" name="Inhaltsplatzhalter 3">
            <a:extLst>
              <a:ext uri="{FF2B5EF4-FFF2-40B4-BE49-F238E27FC236}">
                <a16:creationId xmlns:a16="http://schemas.microsoft.com/office/drawing/2014/main" id="{16307883-1393-73B2-E879-F5D114996128}"/>
              </a:ext>
            </a:extLst>
          </p:cNvPr>
          <p:cNvSpPr>
            <a:spLocks noGrp="1"/>
          </p:cNvSpPr>
          <p:nvPr>
            <p:ph idx="1"/>
          </p:nvPr>
        </p:nvSpPr>
        <p:spPr/>
        <p:txBody>
          <a:bodyPr/>
          <a:lstStyle/>
          <a:p>
            <a:pPr marL="0" indent="0" algn="just">
              <a:buNone/>
            </a:pPr>
            <a:endParaRPr lang="de-DE" sz="1100" dirty="0">
              <a:latin typeface="Arial" panose="020B0604020202020204" pitchFamily="34" charset="0"/>
              <a:cs typeface="Arial" panose="020B0604020202020204" pitchFamily="34" charset="0"/>
            </a:endParaRPr>
          </a:p>
        </p:txBody>
      </p:sp>
      <p:sp>
        <p:nvSpPr>
          <p:cNvPr id="5" name="Fußzeilenplatzhalter 4">
            <a:extLst>
              <a:ext uri="{FF2B5EF4-FFF2-40B4-BE49-F238E27FC236}">
                <a16:creationId xmlns:a16="http://schemas.microsoft.com/office/drawing/2014/main" id="{37A02514-0E84-A316-362D-7BEC2EF511D0}"/>
              </a:ext>
            </a:extLst>
          </p:cNvPr>
          <p:cNvSpPr>
            <a:spLocks noGrp="1"/>
          </p:cNvSpPr>
          <p:nvPr>
            <p:ph type="ftr" sz="quarter" idx="11"/>
          </p:nvPr>
        </p:nvSpPr>
        <p:spPr/>
        <p:txBody>
          <a:bodyPr/>
          <a:lstStyle/>
          <a:p>
            <a:r>
              <a:rPr lang="de-DE" dirty="0"/>
              <a:t>Bieterkonzept</a:t>
            </a:r>
            <a:endParaRPr lang="de-DE" noProof="0" dirty="0"/>
          </a:p>
        </p:txBody>
      </p:sp>
      <p:sp>
        <p:nvSpPr>
          <p:cNvPr id="6" name="Foliennummernplatzhalter 5">
            <a:extLst>
              <a:ext uri="{FF2B5EF4-FFF2-40B4-BE49-F238E27FC236}">
                <a16:creationId xmlns:a16="http://schemas.microsoft.com/office/drawing/2014/main" id="{D1E72D1F-8254-08FE-7815-0AF9F3EC99CC}"/>
              </a:ext>
            </a:extLst>
          </p:cNvPr>
          <p:cNvSpPr>
            <a:spLocks noGrp="1"/>
          </p:cNvSpPr>
          <p:nvPr>
            <p:ph type="sldNum" sz="quarter" idx="12"/>
          </p:nvPr>
        </p:nvSpPr>
        <p:spPr/>
        <p:txBody>
          <a:bodyPr/>
          <a:lstStyle/>
          <a:p>
            <a:fld id="{02CEFE82-39F2-4F47-8A0C-D5AB3496FA5C}" type="slidenum">
              <a:rPr lang="de-DE" noProof="0" smtClean="0"/>
              <a:t>21</a:t>
            </a:fld>
            <a:endParaRPr lang="de-DE" noProof="0" dirty="0"/>
          </a:p>
        </p:txBody>
      </p:sp>
    </p:spTree>
    <p:extLst>
      <p:ext uri="{BB962C8B-B14F-4D97-AF65-F5344CB8AC3E}">
        <p14:creationId xmlns:p14="http://schemas.microsoft.com/office/powerpoint/2010/main" val="1990838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8B24F8-A286-3F1F-7DA8-E5EC8689504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AE6222B-1531-B18B-D28B-25D0FAAD8973}"/>
              </a:ext>
            </a:extLst>
          </p:cNvPr>
          <p:cNvSpPr>
            <a:spLocks noGrp="1"/>
          </p:cNvSpPr>
          <p:nvPr>
            <p:ph type="title"/>
          </p:nvPr>
        </p:nvSpPr>
        <p:spPr/>
        <p:txBody>
          <a:bodyPr/>
          <a:lstStyle/>
          <a:p>
            <a:r>
              <a:rPr lang="de-DE" dirty="0"/>
              <a:t>Qualitätssicherung</a:t>
            </a:r>
          </a:p>
        </p:txBody>
      </p:sp>
      <p:sp>
        <p:nvSpPr>
          <p:cNvPr id="3" name="Textplatzhalter 2">
            <a:extLst>
              <a:ext uri="{FF2B5EF4-FFF2-40B4-BE49-F238E27FC236}">
                <a16:creationId xmlns:a16="http://schemas.microsoft.com/office/drawing/2014/main" id="{54123FC1-AAAA-3F89-0D42-CD6BE786AC59}"/>
              </a:ext>
            </a:extLst>
          </p:cNvPr>
          <p:cNvSpPr>
            <a:spLocks noGrp="1"/>
          </p:cNvSpPr>
          <p:nvPr>
            <p:ph type="body" sz="quarter" idx="13"/>
          </p:nvPr>
        </p:nvSpPr>
        <p:spPr>
          <a:xfrm>
            <a:off x="540000" y="972000"/>
            <a:ext cx="11109600" cy="540000"/>
          </a:xfrm>
        </p:spPr>
        <p:txBody>
          <a:bodyPr/>
          <a:lstStyle/>
          <a:p>
            <a:r>
              <a:rPr lang="de-DE" dirty="0">
                <a:solidFill>
                  <a:srgbClr val="FF0000"/>
                </a:solidFill>
              </a:rPr>
              <a:t>Max. 4 Folien.</a:t>
            </a:r>
            <a:endParaRPr lang="de-DE" dirty="0"/>
          </a:p>
        </p:txBody>
      </p:sp>
      <p:sp>
        <p:nvSpPr>
          <p:cNvPr id="4" name="Inhaltsplatzhalter 3">
            <a:extLst>
              <a:ext uri="{FF2B5EF4-FFF2-40B4-BE49-F238E27FC236}">
                <a16:creationId xmlns:a16="http://schemas.microsoft.com/office/drawing/2014/main" id="{FA7078BF-D4A7-9C7F-519C-431F2C723361}"/>
              </a:ext>
            </a:extLst>
          </p:cNvPr>
          <p:cNvSpPr>
            <a:spLocks noGrp="1"/>
          </p:cNvSpPr>
          <p:nvPr>
            <p:ph idx="1"/>
          </p:nvPr>
        </p:nvSpPr>
        <p:spPr/>
        <p:txBody>
          <a:bodyPr/>
          <a:lstStyle/>
          <a:p>
            <a:pPr marL="0" indent="0" algn="just">
              <a:buNone/>
            </a:pPr>
            <a:endParaRPr lang="de-DE" sz="1100" dirty="0">
              <a:latin typeface="Arial" panose="020B0604020202020204" pitchFamily="34" charset="0"/>
              <a:cs typeface="Arial" panose="020B0604020202020204" pitchFamily="34" charset="0"/>
            </a:endParaRPr>
          </a:p>
        </p:txBody>
      </p:sp>
      <p:sp>
        <p:nvSpPr>
          <p:cNvPr id="5" name="Fußzeilenplatzhalter 4">
            <a:extLst>
              <a:ext uri="{FF2B5EF4-FFF2-40B4-BE49-F238E27FC236}">
                <a16:creationId xmlns:a16="http://schemas.microsoft.com/office/drawing/2014/main" id="{741BC530-BF96-8897-883B-ED3ABF0FA1C8}"/>
              </a:ext>
            </a:extLst>
          </p:cNvPr>
          <p:cNvSpPr>
            <a:spLocks noGrp="1"/>
          </p:cNvSpPr>
          <p:nvPr>
            <p:ph type="ftr" sz="quarter" idx="11"/>
          </p:nvPr>
        </p:nvSpPr>
        <p:spPr/>
        <p:txBody>
          <a:bodyPr/>
          <a:lstStyle/>
          <a:p>
            <a:r>
              <a:rPr lang="de-DE" dirty="0"/>
              <a:t>Bieterkonzept</a:t>
            </a:r>
            <a:endParaRPr lang="de-DE" noProof="0" dirty="0"/>
          </a:p>
        </p:txBody>
      </p:sp>
      <p:sp>
        <p:nvSpPr>
          <p:cNvPr id="6" name="Foliennummernplatzhalter 5">
            <a:extLst>
              <a:ext uri="{FF2B5EF4-FFF2-40B4-BE49-F238E27FC236}">
                <a16:creationId xmlns:a16="http://schemas.microsoft.com/office/drawing/2014/main" id="{BB61839B-D509-4026-C1FC-D3C555C75F49}"/>
              </a:ext>
            </a:extLst>
          </p:cNvPr>
          <p:cNvSpPr>
            <a:spLocks noGrp="1"/>
          </p:cNvSpPr>
          <p:nvPr>
            <p:ph type="sldNum" sz="quarter" idx="12"/>
          </p:nvPr>
        </p:nvSpPr>
        <p:spPr/>
        <p:txBody>
          <a:bodyPr/>
          <a:lstStyle/>
          <a:p>
            <a:fld id="{02CEFE82-39F2-4F47-8A0C-D5AB3496FA5C}" type="slidenum">
              <a:rPr lang="de-DE" noProof="0" smtClean="0"/>
              <a:t>22</a:t>
            </a:fld>
            <a:endParaRPr lang="de-DE" noProof="0" dirty="0"/>
          </a:p>
        </p:txBody>
      </p:sp>
    </p:spTree>
    <p:extLst>
      <p:ext uri="{BB962C8B-B14F-4D97-AF65-F5344CB8AC3E}">
        <p14:creationId xmlns:p14="http://schemas.microsoft.com/office/powerpoint/2010/main" val="3399944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9B2796-62D8-E1FE-5183-278908552AE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960C8F6-22E8-58F9-A640-B49CBFD6DBF0}"/>
              </a:ext>
            </a:extLst>
          </p:cNvPr>
          <p:cNvSpPr>
            <a:spLocks noGrp="1"/>
          </p:cNvSpPr>
          <p:nvPr>
            <p:ph type="title"/>
          </p:nvPr>
        </p:nvSpPr>
        <p:spPr/>
        <p:txBody>
          <a:bodyPr/>
          <a:lstStyle/>
          <a:p>
            <a:r>
              <a:rPr lang="de-DE" dirty="0"/>
              <a:t>Qualitätssicherung</a:t>
            </a:r>
          </a:p>
        </p:txBody>
      </p:sp>
      <p:sp>
        <p:nvSpPr>
          <p:cNvPr id="3" name="Textplatzhalter 2">
            <a:extLst>
              <a:ext uri="{FF2B5EF4-FFF2-40B4-BE49-F238E27FC236}">
                <a16:creationId xmlns:a16="http://schemas.microsoft.com/office/drawing/2014/main" id="{6A6D269A-E778-028E-FC08-A45106445CC4}"/>
              </a:ext>
            </a:extLst>
          </p:cNvPr>
          <p:cNvSpPr>
            <a:spLocks noGrp="1"/>
          </p:cNvSpPr>
          <p:nvPr>
            <p:ph type="body" sz="quarter" idx="13"/>
          </p:nvPr>
        </p:nvSpPr>
        <p:spPr>
          <a:xfrm>
            <a:off x="540000" y="972000"/>
            <a:ext cx="11109600" cy="540000"/>
          </a:xfrm>
        </p:spPr>
        <p:txBody>
          <a:bodyPr/>
          <a:lstStyle/>
          <a:p>
            <a:r>
              <a:rPr lang="de-DE" dirty="0">
                <a:solidFill>
                  <a:srgbClr val="FF0000"/>
                </a:solidFill>
              </a:rPr>
              <a:t>Max. 4 Folien.</a:t>
            </a:r>
            <a:endParaRPr lang="de-DE" dirty="0"/>
          </a:p>
        </p:txBody>
      </p:sp>
      <p:sp>
        <p:nvSpPr>
          <p:cNvPr id="4" name="Inhaltsplatzhalter 3">
            <a:extLst>
              <a:ext uri="{FF2B5EF4-FFF2-40B4-BE49-F238E27FC236}">
                <a16:creationId xmlns:a16="http://schemas.microsoft.com/office/drawing/2014/main" id="{FCB51ADA-5CF3-0163-289C-2CAB5458083C}"/>
              </a:ext>
            </a:extLst>
          </p:cNvPr>
          <p:cNvSpPr>
            <a:spLocks noGrp="1"/>
          </p:cNvSpPr>
          <p:nvPr>
            <p:ph idx="1"/>
          </p:nvPr>
        </p:nvSpPr>
        <p:spPr/>
        <p:txBody>
          <a:bodyPr/>
          <a:lstStyle/>
          <a:p>
            <a:pPr marL="0" indent="0" algn="just">
              <a:buNone/>
            </a:pPr>
            <a:endParaRPr lang="de-DE" sz="1100" dirty="0">
              <a:latin typeface="Arial" panose="020B0604020202020204" pitchFamily="34" charset="0"/>
              <a:cs typeface="Arial" panose="020B0604020202020204" pitchFamily="34" charset="0"/>
            </a:endParaRPr>
          </a:p>
        </p:txBody>
      </p:sp>
      <p:sp>
        <p:nvSpPr>
          <p:cNvPr id="5" name="Fußzeilenplatzhalter 4">
            <a:extLst>
              <a:ext uri="{FF2B5EF4-FFF2-40B4-BE49-F238E27FC236}">
                <a16:creationId xmlns:a16="http://schemas.microsoft.com/office/drawing/2014/main" id="{E084A1C8-32FF-A851-A3DA-9204175D935D}"/>
              </a:ext>
            </a:extLst>
          </p:cNvPr>
          <p:cNvSpPr>
            <a:spLocks noGrp="1"/>
          </p:cNvSpPr>
          <p:nvPr>
            <p:ph type="ftr" sz="quarter" idx="11"/>
          </p:nvPr>
        </p:nvSpPr>
        <p:spPr/>
        <p:txBody>
          <a:bodyPr/>
          <a:lstStyle/>
          <a:p>
            <a:r>
              <a:rPr lang="de-DE" dirty="0"/>
              <a:t>Bieterkonzept</a:t>
            </a:r>
            <a:endParaRPr lang="de-DE" noProof="0" dirty="0"/>
          </a:p>
        </p:txBody>
      </p:sp>
      <p:sp>
        <p:nvSpPr>
          <p:cNvPr id="6" name="Foliennummernplatzhalter 5">
            <a:extLst>
              <a:ext uri="{FF2B5EF4-FFF2-40B4-BE49-F238E27FC236}">
                <a16:creationId xmlns:a16="http://schemas.microsoft.com/office/drawing/2014/main" id="{BE79F1E0-A92D-11BA-7062-CB4EF70728F2}"/>
              </a:ext>
            </a:extLst>
          </p:cNvPr>
          <p:cNvSpPr>
            <a:spLocks noGrp="1"/>
          </p:cNvSpPr>
          <p:nvPr>
            <p:ph type="sldNum" sz="quarter" idx="12"/>
          </p:nvPr>
        </p:nvSpPr>
        <p:spPr/>
        <p:txBody>
          <a:bodyPr/>
          <a:lstStyle/>
          <a:p>
            <a:fld id="{02CEFE82-39F2-4F47-8A0C-D5AB3496FA5C}" type="slidenum">
              <a:rPr lang="de-DE" noProof="0" smtClean="0"/>
              <a:t>23</a:t>
            </a:fld>
            <a:endParaRPr lang="de-DE" noProof="0" dirty="0"/>
          </a:p>
        </p:txBody>
      </p:sp>
    </p:spTree>
    <p:extLst>
      <p:ext uri="{BB962C8B-B14F-4D97-AF65-F5344CB8AC3E}">
        <p14:creationId xmlns:p14="http://schemas.microsoft.com/office/powerpoint/2010/main" val="2840413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4C22CD3B-3AED-6EAF-34A7-B2CDD07C1518}"/>
              </a:ext>
            </a:extLst>
          </p:cNvPr>
          <p:cNvSpPr/>
          <p:nvPr/>
        </p:nvSpPr>
        <p:spPr>
          <a:xfrm>
            <a:off x="-9045" y="5323438"/>
            <a:ext cx="12199458" cy="15345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lnSpc>
                <a:spcPct val="90000"/>
              </a:lnSpc>
              <a:spcAft>
                <a:spcPts val="1000"/>
              </a:spcAft>
            </a:pPr>
            <a:endParaRPr lang="de-DE" err="1"/>
          </a:p>
        </p:txBody>
      </p:sp>
      <p:sp>
        <p:nvSpPr>
          <p:cNvPr id="2" name="Title"/>
          <p:cNvSpPr>
            <a:spLocks noGrp="1"/>
          </p:cNvSpPr>
          <p:nvPr>
            <p:ph type="ctrTitle"/>
          </p:nvPr>
        </p:nvSpPr>
        <p:spPr bwMode="gray">
          <a:xfrm>
            <a:off x="1343295" y="-618756"/>
            <a:ext cx="10080000" cy="3744000"/>
          </a:xfrm>
        </p:spPr>
        <p:txBody>
          <a:bodyPr/>
          <a:lstStyle/>
          <a:p>
            <a:r>
              <a:rPr lang="de-DE"/>
              <a:t>DGNB Audit</a:t>
            </a:r>
          </a:p>
        </p:txBody>
      </p:sp>
      <p:sp>
        <p:nvSpPr>
          <p:cNvPr id="3" name="Subtitle"/>
          <p:cNvSpPr>
            <a:spLocks noGrp="1"/>
          </p:cNvSpPr>
          <p:nvPr>
            <p:ph type="subTitle" idx="1"/>
          </p:nvPr>
        </p:nvSpPr>
        <p:spPr bwMode="gray">
          <a:xfrm>
            <a:off x="1343295" y="3606214"/>
            <a:ext cx="10080000" cy="2070000"/>
          </a:xfrm>
        </p:spPr>
        <p:txBody>
          <a:bodyPr/>
          <a:lstStyle/>
          <a:p>
            <a:r>
              <a:rPr lang="de-DE" b="1">
                <a:solidFill>
                  <a:schemeClr val="bg1">
                    <a:lumMod val="85000"/>
                  </a:schemeClr>
                </a:solidFill>
              </a:rPr>
              <a:t>Vorgehensmodell &amp; </a:t>
            </a:r>
          </a:p>
          <a:p>
            <a:r>
              <a:rPr lang="de-DE" b="1">
                <a:solidFill>
                  <a:schemeClr val="bg1">
                    <a:lumMod val="85000"/>
                  </a:schemeClr>
                </a:solidFill>
              </a:rPr>
              <a:t>Beratungsleistungen</a:t>
            </a:r>
          </a:p>
        </p:txBody>
      </p:sp>
      <p:pic>
        <p:nvPicPr>
          <p:cNvPr id="13" name="Bildplatzhalter 12">
            <a:extLst>
              <a:ext uri="{FF2B5EF4-FFF2-40B4-BE49-F238E27FC236}">
                <a16:creationId xmlns:a16="http://schemas.microsoft.com/office/drawing/2014/main" id="{9006CBA1-C77F-4C61-B0A8-5CEA638E620E}"/>
              </a:ext>
            </a:extLst>
          </p:cNvPr>
          <p:cNvPicPr>
            <a:picLocks noGrp="1" noChangeAspect="1"/>
          </p:cNvPicPr>
          <p:nvPr>
            <p:ph type="pic" sz="quarter" idx="14"/>
          </p:nvPr>
        </p:nvPicPr>
        <p:blipFill>
          <a:blip r:embed="rId2"/>
          <a:srcRect t="7580" b="7580"/>
          <a:stretch/>
        </p:blipFill>
        <p:spPr/>
      </p:pic>
      <p:sp>
        <p:nvSpPr>
          <p:cNvPr id="6" name="Layer"/>
          <p:cNvSpPr/>
          <p:nvPr/>
        </p:nvSpPr>
        <p:spPr bwMode="gray">
          <a:xfrm>
            <a:off x="-9045" y="9107"/>
            <a:ext cx="12190413" cy="5814000"/>
          </a:xfrm>
          <a:prstGeom prst="rect">
            <a:avLst/>
          </a:prstGeom>
          <a:gradFill flip="none" rotWithShape="1">
            <a:gsLst>
              <a:gs pos="33000">
                <a:schemeClr val="tx1">
                  <a:alpha val="0"/>
                </a:schemeClr>
              </a:gs>
              <a:gs pos="0">
                <a:schemeClr val="tx1">
                  <a:alpha val="77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lnSpc>
                <a:spcPct val="90000"/>
              </a:lnSpc>
              <a:spcAft>
                <a:spcPts val="1000"/>
              </a:spcAft>
            </a:pPr>
            <a:endParaRPr lang="de-DE" dirty="0"/>
          </a:p>
        </p:txBody>
      </p:sp>
      <p:sp>
        <p:nvSpPr>
          <p:cNvPr id="17" name="Title">
            <a:extLst>
              <a:ext uri="{FF2B5EF4-FFF2-40B4-BE49-F238E27FC236}">
                <a16:creationId xmlns:a16="http://schemas.microsoft.com/office/drawing/2014/main" id="{6B729A8D-2C72-40A4-8C83-8BA73F64A9AC}"/>
              </a:ext>
            </a:extLst>
          </p:cNvPr>
          <p:cNvSpPr txBox="1">
            <a:spLocks/>
          </p:cNvSpPr>
          <p:nvPr/>
        </p:nvSpPr>
        <p:spPr bwMode="gray">
          <a:xfrm>
            <a:off x="695595" y="539038"/>
            <a:ext cx="10080000" cy="3744000"/>
          </a:xfrm>
          <a:prstGeom prst="rect">
            <a:avLst/>
          </a:prstGeom>
        </p:spPr>
        <p:txBody>
          <a:bodyPr vert="horz" lIns="0" tIns="0" rIns="0" bIns="0" rtlCol="0" anchor="b">
            <a:noAutofit/>
          </a:bodyPr>
          <a:lstStyle>
            <a:lvl1pPr algn="l" defTabSz="914400" rtl="0" eaLnBrk="1" latinLnBrk="0" hangingPunct="1">
              <a:lnSpc>
                <a:spcPct val="80000"/>
              </a:lnSpc>
              <a:spcBef>
                <a:spcPts val="0"/>
              </a:spcBef>
              <a:spcAft>
                <a:spcPts val="1000"/>
              </a:spcAft>
              <a:buNone/>
              <a:defRPr sz="8800" kern="1200">
                <a:solidFill>
                  <a:srgbClr val="FFFFFF"/>
                </a:solidFill>
                <a:latin typeface="Bebas Neue" panose="020B0506020202020201" pitchFamily="34" charset="0"/>
                <a:ea typeface="+mj-ea"/>
                <a:cs typeface="+mj-cs"/>
              </a:defRPr>
            </a:lvl1pPr>
          </a:lstStyle>
          <a:p>
            <a:r>
              <a:rPr lang="de-DE" dirty="0"/>
              <a:t>Nachhaltigkeit und Innovation</a:t>
            </a:r>
          </a:p>
        </p:txBody>
      </p:sp>
      <p:sp>
        <p:nvSpPr>
          <p:cNvPr id="19" name="Subtitle">
            <a:extLst>
              <a:ext uri="{FF2B5EF4-FFF2-40B4-BE49-F238E27FC236}">
                <a16:creationId xmlns:a16="http://schemas.microsoft.com/office/drawing/2014/main" id="{CAF7A9F1-7839-47F9-B2C0-5F4859751C6E}"/>
              </a:ext>
            </a:extLst>
          </p:cNvPr>
          <p:cNvSpPr txBox="1">
            <a:spLocks/>
          </p:cNvSpPr>
          <p:nvPr/>
        </p:nvSpPr>
        <p:spPr bwMode="gray">
          <a:xfrm>
            <a:off x="704640" y="3896400"/>
            <a:ext cx="10080000" cy="1441668"/>
          </a:xfrm>
          <a:prstGeom prst="rect">
            <a:avLst/>
          </a:prstGeom>
        </p:spPr>
        <p:txBody>
          <a:bodyPr vert="horz" lIns="0" tIns="0" rIns="0" bIns="0" rtlCol="0">
            <a:noAutofit/>
          </a:bodyPr>
          <a:lstStyle>
            <a:lvl1pPr marL="0" indent="0" algn="l" defTabSz="914400" rtl="0" eaLnBrk="1" latinLnBrk="0" hangingPunct="1">
              <a:lnSpc>
                <a:spcPct val="90000"/>
              </a:lnSpc>
              <a:spcBef>
                <a:spcPts val="0"/>
              </a:spcBef>
              <a:spcAft>
                <a:spcPts val="1000"/>
              </a:spcAft>
              <a:buFont typeface="Wingdings" panose="05000000000000000000" pitchFamily="2" charset="2"/>
              <a:buNone/>
              <a:defRPr sz="4400" kern="1200">
                <a:solidFill>
                  <a:schemeClr val="bg1">
                    <a:lumMod val="65000"/>
                  </a:schemeClr>
                </a:solidFill>
                <a:latin typeface="Century Gothic" panose="020B0502020202020204" pitchFamily="34" charset="0"/>
                <a:ea typeface="+mn-ea"/>
                <a:cs typeface="+mn-cs"/>
              </a:defRPr>
            </a:lvl1pPr>
            <a:lvl2pPr marL="457200" indent="0" algn="ctr" defTabSz="914400" rtl="0" eaLnBrk="1" latinLnBrk="0" hangingPunct="1">
              <a:lnSpc>
                <a:spcPct val="90000"/>
              </a:lnSpc>
              <a:spcBef>
                <a:spcPts val="0"/>
              </a:spcBef>
              <a:spcAft>
                <a:spcPts val="1000"/>
              </a:spcAft>
              <a:buFont typeface="Calibri Light" panose="020F0302020204030204" pitchFamily="34" charset="0"/>
              <a:buNone/>
              <a:defRPr sz="2000" kern="1200">
                <a:solidFill>
                  <a:schemeClr val="tx1">
                    <a:tint val="75000"/>
                  </a:schemeClr>
                </a:solidFill>
                <a:latin typeface="Century Gothic" panose="020B0502020202020204" pitchFamily="34" charset="0"/>
                <a:ea typeface="+mn-ea"/>
                <a:cs typeface="+mn-cs"/>
              </a:defRPr>
            </a:lvl2pPr>
            <a:lvl3pPr marL="914400" indent="0" algn="ctr" defTabSz="914400" rtl="0" eaLnBrk="1" latinLnBrk="0" hangingPunct="1">
              <a:lnSpc>
                <a:spcPct val="90000"/>
              </a:lnSpc>
              <a:spcBef>
                <a:spcPts val="0"/>
              </a:spcBef>
              <a:spcAft>
                <a:spcPts val="1000"/>
              </a:spcAft>
              <a:buFont typeface="Calibri Light" panose="020F0302020204030204" pitchFamily="34" charset="0"/>
              <a:buNone/>
              <a:defRPr sz="1800" kern="1200">
                <a:solidFill>
                  <a:schemeClr val="tx1">
                    <a:tint val="75000"/>
                  </a:schemeClr>
                </a:solidFill>
                <a:latin typeface="Century Gothic" panose="020B0502020202020204" pitchFamily="34" charset="0"/>
                <a:ea typeface="+mn-ea"/>
                <a:cs typeface="+mn-cs"/>
              </a:defRPr>
            </a:lvl3pPr>
            <a:lvl4pPr marL="1371600" indent="0" algn="ctr" defTabSz="914400" rtl="0" eaLnBrk="1" latinLnBrk="0" hangingPunct="1">
              <a:lnSpc>
                <a:spcPct val="90000"/>
              </a:lnSpc>
              <a:spcBef>
                <a:spcPts val="0"/>
              </a:spcBef>
              <a:spcAft>
                <a:spcPts val="1000"/>
              </a:spcAft>
              <a:buFont typeface="Calibri Light" panose="020F0302020204030204" pitchFamily="34" charset="0"/>
              <a:buNone/>
              <a:defRPr sz="1600" kern="1200">
                <a:solidFill>
                  <a:schemeClr val="tx1">
                    <a:tint val="75000"/>
                  </a:schemeClr>
                </a:solidFill>
                <a:latin typeface="Century Gothic" panose="020B0502020202020204" pitchFamily="34" charset="0"/>
                <a:ea typeface="+mn-ea"/>
                <a:cs typeface="+mn-cs"/>
              </a:defRPr>
            </a:lvl4pPr>
            <a:lvl5pPr marL="1828800" indent="0" algn="ctr" defTabSz="914400" rtl="0" eaLnBrk="1" latinLnBrk="0" hangingPunct="1">
              <a:lnSpc>
                <a:spcPct val="90000"/>
              </a:lnSpc>
              <a:spcBef>
                <a:spcPts val="0"/>
              </a:spcBef>
              <a:spcAft>
                <a:spcPts val="1000"/>
              </a:spcAft>
              <a:buFont typeface="Calibri Light" panose="020F0302020204030204" pitchFamily="34" charset="0"/>
              <a:buNone/>
              <a:defRPr sz="1600" kern="1200">
                <a:solidFill>
                  <a:schemeClr val="tx1">
                    <a:tint val="75000"/>
                  </a:schemeClr>
                </a:solidFill>
                <a:latin typeface="Century Gothic" panose="020B0502020202020204" pitchFamily="34" charset="0"/>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de-DE" b="1" dirty="0">
              <a:solidFill>
                <a:schemeClr val="bg1"/>
              </a:solidFill>
              <a:latin typeface="+mn-lt"/>
            </a:endParaRPr>
          </a:p>
        </p:txBody>
      </p:sp>
    </p:spTree>
    <p:extLst>
      <p:ext uri="{BB962C8B-B14F-4D97-AF65-F5344CB8AC3E}">
        <p14:creationId xmlns:p14="http://schemas.microsoft.com/office/powerpoint/2010/main" val="3669276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4FC7BB-3ABC-7383-589A-24D225F25CD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6662739-788A-1A07-8BC9-BC563A6B45E6}"/>
              </a:ext>
            </a:extLst>
          </p:cNvPr>
          <p:cNvSpPr>
            <a:spLocks noGrp="1"/>
          </p:cNvSpPr>
          <p:nvPr>
            <p:ph type="title"/>
          </p:nvPr>
        </p:nvSpPr>
        <p:spPr/>
        <p:txBody>
          <a:bodyPr/>
          <a:lstStyle/>
          <a:p>
            <a:r>
              <a:rPr lang="de-DE" dirty="0"/>
              <a:t>Nachhaltigkeit und Innovation</a:t>
            </a:r>
          </a:p>
        </p:txBody>
      </p:sp>
      <p:sp>
        <p:nvSpPr>
          <p:cNvPr id="4" name="Inhaltsplatzhalter 3">
            <a:extLst>
              <a:ext uri="{FF2B5EF4-FFF2-40B4-BE49-F238E27FC236}">
                <a16:creationId xmlns:a16="http://schemas.microsoft.com/office/drawing/2014/main" id="{108AEF6A-5E75-7133-2DBF-F7F5C16DA10B}"/>
              </a:ext>
            </a:extLst>
          </p:cNvPr>
          <p:cNvSpPr>
            <a:spLocks noGrp="1"/>
          </p:cNvSpPr>
          <p:nvPr>
            <p:ph idx="1"/>
          </p:nvPr>
        </p:nvSpPr>
        <p:spPr/>
        <p:txBody>
          <a:bodyPr/>
          <a:lstStyle/>
          <a:p>
            <a:pPr marL="0" indent="0" algn="just">
              <a:buNone/>
            </a:pPr>
            <a:r>
              <a:rPr lang="de-DE" sz="1800" i="1" dirty="0"/>
              <a:t>Durch den Bieter ist prägnant unter Nutzung der nachfolgend benannten Aspekte seine nachhaltigkeitsoptimierte Leistungserbringung für den Auftraggeber darzulegen:  </a:t>
            </a:r>
          </a:p>
          <a:p>
            <a:pPr marL="0" indent="0" algn="just">
              <a:buNone/>
            </a:pPr>
            <a:r>
              <a:rPr lang="de-DE" sz="1800" i="1" dirty="0"/>
              <a:t>- Unternehmensstrategie / Unternehmenskultur / Transparenz</a:t>
            </a:r>
          </a:p>
          <a:p>
            <a:pPr marL="0" indent="0" algn="just">
              <a:buNone/>
            </a:pPr>
            <a:r>
              <a:rPr lang="de-DE" sz="1800" i="1" dirty="0"/>
              <a:t>- Umgang mit Ressourcen, wie Energie / Geräte / Wasser </a:t>
            </a:r>
          </a:p>
          <a:p>
            <a:pPr marL="0" indent="0" algn="just">
              <a:buNone/>
            </a:pPr>
            <a:r>
              <a:rPr lang="de-DE" sz="1800" i="1" dirty="0"/>
              <a:t>- </a:t>
            </a:r>
            <a:r>
              <a:rPr lang="de-DE" sz="1800" i="1" u="sng" dirty="0"/>
              <a:t>Prozessorganisation</a:t>
            </a:r>
            <a:r>
              <a:rPr lang="de-DE" sz="1800" i="1" dirty="0"/>
              <a:t> und </a:t>
            </a:r>
            <a:r>
              <a:rPr lang="de-DE" sz="1800" i="1" u="sng" dirty="0"/>
              <a:t>Mitarbeiterqualifikation</a:t>
            </a:r>
            <a:r>
              <a:rPr lang="de-DE" sz="1800" i="1" dirty="0"/>
              <a:t> / </a:t>
            </a:r>
            <a:r>
              <a:rPr lang="de-DE" sz="1800" i="1" u="sng" dirty="0"/>
              <a:t>Mitarbeitermotivation</a:t>
            </a:r>
            <a:r>
              <a:rPr lang="de-DE" sz="1800" i="1" dirty="0"/>
              <a:t> / </a:t>
            </a:r>
            <a:r>
              <a:rPr lang="de-DE" sz="1800" i="1" u="sng" dirty="0"/>
              <a:t>Anreizsysteme</a:t>
            </a:r>
            <a:r>
              <a:rPr lang="de-DE" sz="1800" i="1" dirty="0"/>
              <a:t> in Bezug auf die Einführung von neuen Reinigungsmitteln, -systemen oder - </a:t>
            </a:r>
            <a:r>
              <a:rPr lang="de-DE" sz="1800" i="1" dirty="0" err="1"/>
              <a:t>methoden</a:t>
            </a:r>
            <a:r>
              <a:rPr lang="de-DE" sz="2400" i="1" dirty="0"/>
              <a:t>.</a:t>
            </a:r>
            <a:endParaRPr lang="de-DE" sz="1800" i="1" dirty="0"/>
          </a:p>
        </p:txBody>
      </p:sp>
      <p:sp>
        <p:nvSpPr>
          <p:cNvPr id="5" name="Fußzeilenplatzhalter 4">
            <a:extLst>
              <a:ext uri="{FF2B5EF4-FFF2-40B4-BE49-F238E27FC236}">
                <a16:creationId xmlns:a16="http://schemas.microsoft.com/office/drawing/2014/main" id="{3D257261-4101-BF5F-C7E1-D5285F42CBAF}"/>
              </a:ext>
            </a:extLst>
          </p:cNvPr>
          <p:cNvSpPr>
            <a:spLocks noGrp="1"/>
          </p:cNvSpPr>
          <p:nvPr>
            <p:ph type="ftr" sz="quarter" idx="11"/>
          </p:nvPr>
        </p:nvSpPr>
        <p:spPr/>
        <p:txBody>
          <a:bodyPr/>
          <a:lstStyle/>
          <a:p>
            <a:r>
              <a:rPr lang="de-DE" dirty="0"/>
              <a:t>Bieterkonzept</a:t>
            </a:r>
            <a:endParaRPr lang="de-DE" noProof="0" dirty="0"/>
          </a:p>
        </p:txBody>
      </p:sp>
      <p:sp>
        <p:nvSpPr>
          <p:cNvPr id="6" name="Foliennummernplatzhalter 5">
            <a:extLst>
              <a:ext uri="{FF2B5EF4-FFF2-40B4-BE49-F238E27FC236}">
                <a16:creationId xmlns:a16="http://schemas.microsoft.com/office/drawing/2014/main" id="{0D662688-397E-57B0-19D6-0731F3D2C8C2}"/>
              </a:ext>
            </a:extLst>
          </p:cNvPr>
          <p:cNvSpPr>
            <a:spLocks noGrp="1"/>
          </p:cNvSpPr>
          <p:nvPr>
            <p:ph type="sldNum" sz="quarter" idx="12"/>
          </p:nvPr>
        </p:nvSpPr>
        <p:spPr/>
        <p:txBody>
          <a:bodyPr/>
          <a:lstStyle/>
          <a:p>
            <a:fld id="{02CEFE82-39F2-4F47-8A0C-D5AB3496FA5C}" type="slidenum">
              <a:rPr lang="de-DE" noProof="0" smtClean="0"/>
              <a:t>25</a:t>
            </a:fld>
            <a:endParaRPr lang="de-DE" noProof="0" dirty="0"/>
          </a:p>
        </p:txBody>
      </p:sp>
      <p:sp>
        <p:nvSpPr>
          <p:cNvPr id="8" name="Textplatzhalter 2">
            <a:extLst>
              <a:ext uri="{FF2B5EF4-FFF2-40B4-BE49-F238E27FC236}">
                <a16:creationId xmlns:a16="http://schemas.microsoft.com/office/drawing/2014/main" id="{ECAB283B-3925-4478-4784-74226167D69D}"/>
              </a:ext>
            </a:extLst>
          </p:cNvPr>
          <p:cNvSpPr txBox="1">
            <a:spLocks/>
          </p:cNvSpPr>
          <p:nvPr/>
        </p:nvSpPr>
        <p:spPr bwMode="gray">
          <a:xfrm>
            <a:off x="540000" y="4806000"/>
            <a:ext cx="11109600" cy="540000"/>
          </a:xfrm>
          <a:prstGeom prst="rect">
            <a:avLst/>
          </a:prstGeom>
        </p:spPr>
        <p:txBody>
          <a:bodyPr vert="horz" lIns="0" tIns="0" rIns="0" bIns="0" rtlCol="0">
            <a:noAutofit/>
          </a:bodyPr>
          <a:lstStyle>
            <a:lvl1pPr marL="0" indent="0" algn="l" defTabSz="914400" rtl="0" eaLnBrk="1" latinLnBrk="0" hangingPunct="1">
              <a:lnSpc>
                <a:spcPct val="90000"/>
              </a:lnSpc>
              <a:spcBef>
                <a:spcPts val="0"/>
              </a:spcBef>
              <a:spcAft>
                <a:spcPts val="1000"/>
              </a:spcAft>
              <a:buFont typeface="Wingdings" panose="05000000000000000000" pitchFamily="2" charset="2"/>
              <a:buNone/>
              <a:defRPr sz="2200" kern="1200" baseline="0">
                <a:solidFill>
                  <a:schemeClr val="bg1">
                    <a:lumMod val="50000"/>
                  </a:schemeClr>
                </a:solidFill>
                <a:latin typeface="+mn-lt"/>
                <a:ea typeface="+mn-ea"/>
                <a:cs typeface="+mn-cs"/>
              </a:defRPr>
            </a:lvl1pPr>
            <a:lvl2pPr marL="720000" indent="-270000" algn="l" defTabSz="914400" rtl="0" eaLnBrk="1" latinLnBrk="0" hangingPunct="1">
              <a:lnSpc>
                <a:spcPct val="90000"/>
              </a:lnSpc>
              <a:spcBef>
                <a:spcPts val="0"/>
              </a:spcBef>
              <a:spcAft>
                <a:spcPts val="1000"/>
              </a:spcAft>
              <a:buFont typeface="Calibri Light" panose="020F0302020204030204" pitchFamily="34" charset="0"/>
              <a:buChar char="–"/>
              <a:defRPr sz="2000" kern="1200">
                <a:solidFill>
                  <a:schemeClr val="tx1"/>
                </a:solidFill>
                <a:latin typeface="+mn-lt"/>
                <a:ea typeface="+mn-ea"/>
                <a:cs typeface="+mn-cs"/>
              </a:defRPr>
            </a:lvl2pPr>
            <a:lvl3pPr marL="1080000" indent="-270000" algn="l" defTabSz="914400" rtl="0" eaLnBrk="1" latinLnBrk="0" hangingPunct="1">
              <a:lnSpc>
                <a:spcPct val="90000"/>
              </a:lnSpc>
              <a:spcBef>
                <a:spcPts val="0"/>
              </a:spcBef>
              <a:spcAft>
                <a:spcPts val="1000"/>
              </a:spcAft>
              <a:buFont typeface="Calibri Light" panose="020F0302020204030204" pitchFamily="34" charset="0"/>
              <a:buChar char="–"/>
              <a:defRPr sz="1800" kern="1200">
                <a:solidFill>
                  <a:schemeClr val="tx1"/>
                </a:solidFill>
                <a:latin typeface="+mn-lt"/>
                <a:ea typeface="+mn-ea"/>
                <a:cs typeface="+mn-cs"/>
              </a:defRPr>
            </a:lvl3pPr>
            <a:lvl4pPr marL="1440000" indent="-270000" algn="l" defTabSz="914400" rtl="0" eaLnBrk="1" latinLnBrk="0" hangingPunct="1">
              <a:lnSpc>
                <a:spcPct val="90000"/>
              </a:lnSpc>
              <a:spcBef>
                <a:spcPts val="0"/>
              </a:spcBef>
              <a:spcAft>
                <a:spcPts val="1000"/>
              </a:spcAft>
              <a:buFont typeface="Calibri Light" panose="020F0302020204030204" pitchFamily="34" charset="0"/>
              <a:buChar char="–"/>
              <a:defRPr sz="1600" kern="1200">
                <a:solidFill>
                  <a:schemeClr val="tx1"/>
                </a:solidFill>
                <a:latin typeface="+mn-lt"/>
                <a:ea typeface="+mn-ea"/>
                <a:cs typeface="+mn-cs"/>
              </a:defRPr>
            </a:lvl4pPr>
            <a:lvl5pPr marL="1800000" indent="-270000" algn="l" defTabSz="914400" rtl="0" eaLnBrk="1" latinLnBrk="0" hangingPunct="1">
              <a:lnSpc>
                <a:spcPct val="90000"/>
              </a:lnSpc>
              <a:spcBef>
                <a:spcPts val="0"/>
              </a:spcBef>
              <a:spcAft>
                <a:spcPts val="1000"/>
              </a:spcAft>
              <a:buFont typeface="Calibri Light" panose="020F030202020403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de-DE" dirty="0">
                <a:solidFill>
                  <a:srgbClr val="FF0000"/>
                </a:solidFill>
              </a:rPr>
              <a:t>Für das geforderte Konzeptkriterium sind maximal 2 Folien zugelassen!</a:t>
            </a:r>
          </a:p>
          <a:p>
            <a:endParaRPr lang="de-DE" dirty="0"/>
          </a:p>
          <a:p>
            <a:endParaRPr lang="de-DE" dirty="0"/>
          </a:p>
        </p:txBody>
      </p:sp>
      <p:sp>
        <p:nvSpPr>
          <p:cNvPr id="7" name="Textplatzhalter 9">
            <a:extLst>
              <a:ext uri="{FF2B5EF4-FFF2-40B4-BE49-F238E27FC236}">
                <a16:creationId xmlns:a16="http://schemas.microsoft.com/office/drawing/2014/main" id="{084F9A29-AECD-6A73-BE0A-AEEDE67D8AAB}"/>
              </a:ext>
            </a:extLst>
          </p:cNvPr>
          <p:cNvSpPr>
            <a:spLocks noGrp="1"/>
          </p:cNvSpPr>
          <p:nvPr>
            <p:ph type="body" sz="quarter" idx="13"/>
          </p:nvPr>
        </p:nvSpPr>
        <p:spPr>
          <a:xfrm>
            <a:off x="7156938" y="1047600"/>
            <a:ext cx="4492662" cy="464400"/>
          </a:xfrm>
        </p:spPr>
        <p:txBody>
          <a:bodyPr/>
          <a:lstStyle/>
          <a:p>
            <a:r>
              <a:rPr lang="de-DE" u="sng" dirty="0"/>
              <a:t>Maximal erreichbare Punkte: 20 Punkte</a:t>
            </a:r>
          </a:p>
        </p:txBody>
      </p:sp>
    </p:spTree>
    <p:extLst>
      <p:ext uri="{BB962C8B-B14F-4D97-AF65-F5344CB8AC3E}">
        <p14:creationId xmlns:p14="http://schemas.microsoft.com/office/powerpoint/2010/main" val="1552729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AE805A-F8CE-5BA9-BF9F-62AC3BBB298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7EBCA76-E8DA-FF9F-9F16-470D3750514C}"/>
              </a:ext>
            </a:extLst>
          </p:cNvPr>
          <p:cNvSpPr>
            <a:spLocks noGrp="1"/>
          </p:cNvSpPr>
          <p:nvPr>
            <p:ph type="title"/>
          </p:nvPr>
        </p:nvSpPr>
        <p:spPr/>
        <p:txBody>
          <a:bodyPr/>
          <a:lstStyle/>
          <a:p>
            <a:r>
              <a:rPr lang="de-DE" dirty="0"/>
              <a:t>Nachhaltigkeit und Innovation</a:t>
            </a:r>
          </a:p>
        </p:txBody>
      </p:sp>
      <p:sp>
        <p:nvSpPr>
          <p:cNvPr id="3" name="Textplatzhalter 2">
            <a:extLst>
              <a:ext uri="{FF2B5EF4-FFF2-40B4-BE49-F238E27FC236}">
                <a16:creationId xmlns:a16="http://schemas.microsoft.com/office/drawing/2014/main" id="{C65BD92A-3C9D-7E46-A382-807709C38EF3}"/>
              </a:ext>
            </a:extLst>
          </p:cNvPr>
          <p:cNvSpPr>
            <a:spLocks noGrp="1"/>
          </p:cNvSpPr>
          <p:nvPr>
            <p:ph type="body" sz="quarter" idx="13"/>
          </p:nvPr>
        </p:nvSpPr>
        <p:spPr>
          <a:xfrm>
            <a:off x="540000" y="972000"/>
            <a:ext cx="11109600" cy="540000"/>
          </a:xfrm>
        </p:spPr>
        <p:txBody>
          <a:bodyPr/>
          <a:lstStyle/>
          <a:p>
            <a:r>
              <a:rPr lang="de-DE" dirty="0">
                <a:solidFill>
                  <a:srgbClr val="FF0000"/>
                </a:solidFill>
              </a:rPr>
              <a:t>Max. 2 Folien.</a:t>
            </a:r>
            <a:endParaRPr lang="de-DE" dirty="0"/>
          </a:p>
        </p:txBody>
      </p:sp>
      <p:sp>
        <p:nvSpPr>
          <p:cNvPr id="4" name="Inhaltsplatzhalter 3">
            <a:extLst>
              <a:ext uri="{FF2B5EF4-FFF2-40B4-BE49-F238E27FC236}">
                <a16:creationId xmlns:a16="http://schemas.microsoft.com/office/drawing/2014/main" id="{0FC17D32-B42A-1597-E4AA-446C739BCF02}"/>
              </a:ext>
            </a:extLst>
          </p:cNvPr>
          <p:cNvSpPr>
            <a:spLocks noGrp="1"/>
          </p:cNvSpPr>
          <p:nvPr>
            <p:ph idx="1"/>
          </p:nvPr>
        </p:nvSpPr>
        <p:spPr/>
        <p:txBody>
          <a:bodyPr/>
          <a:lstStyle/>
          <a:p>
            <a:pPr marL="0" indent="0" algn="just">
              <a:buNone/>
            </a:pPr>
            <a:endParaRPr lang="de-DE" sz="1100" dirty="0">
              <a:latin typeface="Arial" panose="020B0604020202020204" pitchFamily="34" charset="0"/>
              <a:cs typeface="Arial" panose="020B0604020202020204" pitchFamily="34" charset="0"/>
            </a:endParaRPr>
          </a:p>
        </p:txBody>
      </p:sp>
      <p:sp>
        <p:nvSpPr>
          <p:cNvPr id="5" name="Fußzeilenplatzhalter 4">
            <a:extLst>
              <a:ext uri="{FF2B5EF4-FFF2-40B4-BE49-F238E27FC236}">
                <a16:creationId xmlns:a16="http://schemas.microsoft.com/office/drawing/2014/main" id="{1D93BC0E-182A-5FA3-30B1-B38C2020519E}"/>
              </a:ext>
            </a:extLst>
          </p:cNvPr>
          <p:cNvSpPr>
            <a:spLocks noGrp="1"/>
          </p:cNvSpPr>
          <p:nvPr>
            <p:ph type="ftr" sz="quarter" idx="11"/>
          </p:nvPr>
        </p:nvSpPr>
        <p:spPr/>
        <p:txBody>
          <a:bodyPr/>
          <a:lstStyle/>
          <a:p>
            <a:r>
              <a:rPr lang="de-DE" dirty="0"/>
              <a:t>Bieterkonzept</a:t>
            </a:r>
            <a:endParaRPr lang="de-DE" noProof="0" dirty="0"/>
          </a:p>
        </p:txBody>
      </p:sp>
      <p:sp>
        <p:nvSpPr>
          <p:cNvPr id="6" name="Foliennummernplatzhalter 5">
            <a:extLst>
              <a:ext uri="{FF2B5EF4-FFF2-40B4-BE49-F238E27FC236}">
                <a16:creationId xmlns:a16="http://schemas.microsoft.com/office/drawing/2014/main" id="{C67EA513-3481-BA94-A9CA-56EF2F2D5555}"/>
              </a:ext>
            </a:extLst>
          </p:cNvPr>
          <p:cNvSpPr>
            <a:spLocks noGrp="1"/>
          </p:cNvSpPr>
          <p:nvPr>
            <p:ph type="sldNum" sz="quarter" idx="12"/>
          </p:nvPr>
        </p:nvSpPr>
        <p:spPr/>
        <p:txBody>
          <a:bodyPr/>
          <a:lstStyle/>
          <a:p>
            <a:fld id="{02CEFE82-39F2-4F47-8A0C-D5AB3496FA5C}" type="slidenum">
              <a:rPr lang="de-DE" noProof="0" smtClean="0"/>
              <a:t>26</a:t>
            </a:fld>
            <a:endParaRPr lang="de-DE" noProof="0" dirty="0"/>
          </a:p>
        </p:txBody>
      </p:sp>
    </p:spTree>
    <p:extLst>
      <p:ext uri="{BB962C8B-B14F-4D97-AF65-F5344CB8AC3E}">
        <p14:creationId xmlns:p14="http://schemas.microsoft.com/office/powerpoint/2010/main" val="1403019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96A9D-37B2-28A0-6D61-2C67CD3F054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76A81FB-92AB-4688-F22F-67953C5CDB6C}"/>
              </a:ext>
            </a:extLst>
          </p:cNvPr>
          <p:cNvSpPr>
            <a:spLocks noGrp="1"/>
          </p:cNvSpPr>
          <p:nvPr>
            <p:ph type="title"/>
          </p:nvPr>
        </p:nvSpPr>
        <p:spPr/>
        <p:txBody>
          <a:bodyPr/>
          <a:lstStyle/>
          <a:p>
            <a:r>
              <a:rPr lang="de-DE" dirty="0"/>
              <a:t>Nachhaltigkeit und Innovation</a:t>
            </a:r>
          </a:p>
        </p:txBody>
      </p:sp>
      <p:sp>
        <p:nvSpPr>
          <p:cNvPr id="3" name="Textplatzhalter 2">
            <a:extLst>
              <a:ext uri="{FF2B5EF4-FFF2-40B4-BE49-F238E27FC236}">
                <a16:creationId xmlns:a16="http://schemas.microsoft.com/office/drawing/2014/main" id="{4A7D62AA-DA66-74F9-A848-79ADC1C29261}"/>
              </a:ext>
            </a:extLst>
          </p:cNvPr>
          <p:cNvSpPr>
            <a:spLocks noGrp="1"/>
          </p:cNvSpPr>
          <p:nvPr>
            <p:ph type="body" sz="quarter" idx="13"/>
          </p:nvPr>
        </p:nvSpPr>
        <p:spPr>
          <a:xfrm>
            <a:off x="540000" y="972000"/>
            <a:ext cx="11109600" cy="540000"/>
          </a:xfrm>
        </p:spPr>
        <p:txBody>
          <a:bodyPr/>
          <a:lstStyle/>
          <a:p>
            <a:r>
              <a:rPr lang="de-DE" dirty="0">
                <a:solidFill>
                  <a:srgbClr val="FF0000"/>
                </a:solidFill>
              </a:rPr>
              <a:t>Max. 2 Folien.</a:t>
            </a:r>
            <a:endParaRPr lang="de-DE" dirty="0"/>
          </a:p>
        </p:txBody>
      </p:sp>
      <p:sp>
        <p:nvSpPr>
          <p:cNvPr id="4" name="Inhaltsplatzhalter 3">
            <a:extLst>
              <a:ext uri="{FF2B5EF4-FFF2-40B4-BE49-F238E27FC236}">
                <a16:creationId xmlns:a16="http://schemas.microsoft.com/office/drawing/2014/main" id="{EDD396D0-D0E9-BA8B-93C3-E89924A2459E}"/>
              </a:ext>
            </a:extLst>
          </p:cNvPr>
          <p:cNvSpPr>
            <a:spLocks noGrp="1"/>
          </p:cNvSpPr>
          <p:nvPr>
            <p:ph idx="1"/>
          </p:nvPr>
        </p:nvSpPr>
        <p:spPr/>
        <p:txBody>
          <a:bodyPr/>
          <a:lstStyle/>
          <a:p>
            <a:pPr marL="0" indent="0" algn="just">
              <a:buNone/>
            </a:pPr>
            <a:endParaRPr lang="de-DE" sz="1100" dirty="0">
              <a:latin typeface="Arial" panose="020B0604020202020204" pitchFamily="34" charset="0"/>
              <a:cs typeface="Arial" panose="020B0604020202020204" pitchFamily="34" charset="0"/>
            </a:endParaRPr>
          </a:p>
        </p:txBody>
      </p:sp>
      <p:sp>
        <p:nvSpPr>
          <p:cNvPr id="5" name="Fußzeilenplatzhalter 4">
            <a:extLst>
              <a:ext uri="{FF2B5EF4-FFF2-40B4-BE49-F238E27FC236}">
                <a16:creationId xmlns:a16="http://schemas.microsoft.com/office/drawing/2014/main" id="{2AC6F312-828D-85AC-A37D-14CE063130EC}"/>
              </a:ext>
            </a:extLst>
          </p:cNvPr>
          <p:cNvSpPr>
            <a:spLocks noGrp="1"/>
          </p:cNvSpPr>
          <p:nvPr>
            <p:ph type="ftr" sz="quarter" idx="11"/>
          </p:nvPr>
        </p:nvSpPr>
        <p:spPr/>
        <p:txBody>
          <a:bodyPr/>
          <a:lstStyle/>
          <a:p>
            <a:r>
              <a:rPr lang="de-DE" dirty="0"/>
              <a:t>Bieterkonzept</a:t>
            </a:r>
            <a:endParaRPr lang="de-DE" noProof="0" dirty="0"/>
          </a:p>
        </p:txBody>
      </p:sp>
      <p:sp>
        <p:nvSpPr>
          <p:cNvPr id="6" name="Foliennummernplatzhalter 5">
            <a:extLst>
              <a:ext uri="{FF2B5EF4-FFF2-40B4-BE49-F238E27FC236}">
                <a16:creationId xmlns:a16="http://schemas.microsoft.com/office/drawing/2014/main" id="{39DC2721-8CAF-DED1-B976-EEFA900B1BE0}"/>
              </a:ext>
            </a:extLst>
          </p:cNvPr>
          <p:cNvSpPr>
            <a:spLocks noGrp="1"/>
          </p:cNvSpPr>
          <p:nvPr>
            <p:ph type="sldNum" sz="quarter" idx="12"/>
          </p:nvPr>
        </p:nvSpPr>
        <p:spPr/>
        <p:txBody>
          <a:bodyPr/>
          <a:lstStyle/>
          <a:p>
            <a:fld id="{02CEFE82-39F2-4F47-8A0C-D5AB3496FA5C}" type="slidenum">
              <a:rPr lang="de-DE" noProof="0" smtClean="0"/>
              <a:t>27</a:t>
            </a:fld>
            <a:endParaRPr lang="de-DE" noProof="0" dirty="0"/>
          </a:p>
        </p:txBody>
      </p:sp>
    </p:spTree>
    <p:extLst>
      <p:ext uri="{BB962C8B-B14F-4D97-AF65-F5344CB8AC3E}">
        <p14:creationId xmlns:p14="http://schemas.microsoft.com/office/powerpoint/2010/main" val="2427835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platzhalter 6" descr="Ein Bild, das Zahnrad enthält.&#10;&#10;Automatisch generierte Beschreibung">
            <a:extLst>
              <a:ext uri="{FF2B5EF4-FFF2-40B4-BE49-F238E27FC236}">
                <a16:creationId xmlns:a16="http://schemas.microsoft.com/office/drawing/2014/main" id="{2F730A53-DF4F-2150-ADFB-D5CEF0472308}"/>
              </a:ext>
            </a:extLst>
          </p:cNvPr>
          <p:cNvPicPr>
            <a:picLocks noGrp="1" noChangeAspect="1"/>
          </p:cNvPicPr>
          <p:nvPr>
            <p:ph type="pic" sz="quarter" idx="14"/>
          </p:nvPr>
        </p:nvPicPr>
        <p:blipFill>
          <a:blip r:embed="rId2"/>
          <a:srcRect t="7582" b="7582"/>
          <a:stretch>
            <a:fillRect/>
          </a:stretch>
        </p:blipFill>
        <p:spPr/>
      </p:pic>
      <p:sp>
        <p:nvSpPr>
          <p:cNvPr id="11" name="Layer"/>
          <p:cNvSpPr/>
          <p:nvPr/>
        </p:nvSpPr>
        <p:spPr bwMode="gray">
          <a:xfrm>
            <a:off x="0" y="0"/>
            <a:ext cx="12190413" cy="5817600"/>
          </a:xfrm>
          <a:prstGeom prst="rect">
            <a:avLst/>
          </a:prstGeom>
          <a:gradFill flip="none" rotWithShape="1">
            <a:gsLst>
              <a:gs pos="100000">
                <a:schemeClr val="tx1">
                  <a:alpha val="0"/>
                </a:schemeClr>
              </a:gs>
              <a:gs pos="0">
                <a:schemeClr val="tx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lnSpc>
                <a:spcPct val="90000"/>
              </a:lnSpc>
              <a:spcAft>
                <a:spcPts val="1000"/>
              </a:spcAft>
            </a:pPr>
            <a:endParaRPr lang="de-DE" dirty="0" err="1"/>
          </a:p>
        </p:txBody>
      </p:sp>
      <p:sp>
        <p:nvSpPr>
          <p:cNvPr id="2" name="Title"/>
          <p:cNvSpPr>
            <a:spLocks noGrp="1"/>
          </p:cNvSpPr>
          <p:nvPr>
            <p:ph type="ctrTitle"/>
          </p:nvPr>
        </p:nvSpPr>
        <p:spPr bwMode="gray"/>
        <p:txBody>
          <a:bodyPr/>
          <a:lstStyle/>
          <a:p>
            <a:r>
              <a:rPr lang="de-DE" dirty="0"/>
              <a:t>Routenplanung</a:t>
            </a:r>
          </a:p>
        </p:txBody>
      </p:sp>
      <p:sp>
        <p:nvSpPr>
          <p:cNvPr id="3" name="Subtitle"/>
          <p:cNvSpPr>
            <a:spLocks noGrp="1"/>
          </p:cNvSpPr>
          <p:nvPr>
            <p:ph type="subTitle" idx="1"/>
          </p:nvPr>
        </p:nvSpPr>
        <p:spPr bwMode="gray"/>
        <p:txBody>
          <a:bodyPr/>
          <a:lstStyle/>
          <a:p>
            <a:r>
              <a:rPr lang="de-DE" sz="3200" dirty="0">
                <a:solidFill>
                  <a:schemeClr val="bg1"/>
                </a:solidFill>
              </a:rPr>
              <a:t> </a:t>
            </a:r>
          </a:p>
        </p:txBody>
      </p:sp>
    </p:spTree>
    <p:extLst>
      <p:ext uri="{BB962C8B-B14F-4D97-AF65-F5344CB8AC3E}">
        <p14:creationId xmlns:p14="http://schemas.microsoft.com/office/powerpoint/2010/main" val="2068967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5D6D714-D36A-D913-4474-B6D37BEA9648}"/>
              </a:ext>
            </a:extLst>
          </p:cNvPr>
          <p:cNvSpPr>
            <a:spLocks noGrp="1"/>
          </p:cNvSpPr>
          <p:nvPr>
            <p:ph type="title"/>
          </p:nvPr>
        </p:nvSpPr>
        <p:spPr/>
        <p:txBody>
          <a:bodyPr/>
          <a:lstStyle/>
          <a:p>
            <a:pPr algn="just"/>
            <a:r>
              <a:rPr lang="de-DE" dirty="0"/>
              <a:t>Routenplanung</a:t>
            </a:r>
          </a:p>
        </p:txBody>
      </p:sp>
      <p:sp>
        <p:nvSpPr>
          <p:cNvPr id="4" name="Inhaltsplatzhalter 3">
            <a:extLst>
              <a:ext uri="{FF2B5EF4-FFF2-40B4-BE49-F238E27FC236}">
                <a16:creationId xmlns:a16="http://schemas.microsoft.com/office/drawing/2014/main" id="{6FB6563A-1AD9-B0E7-0D6F-832F01B1427E}"/>
              </a:ext>
            </a:extLst>
          </p:cNvPr>
          <p:cNvSpPr>
            <a:spLocks noGrp="1"/>
          </p:cNvSpPr>
          <p:nvPr>
            <p:ph idx="1"/>
          </p:nvPr>
        </p:nvSpPr>
        <p:spPr>
          <a:xfrm>
            <a:off x="540000" y="1777042"/>
            <a:ext cx="11109600" cy="4033358"/>
          </a:xfrm>
        </p:spPr>
        <p:txBody>
          <a:bodyPr/>
          <a:lstStyle/>
          <a:p>
            <a:pPr marL="0" indent="0" algn="just">
              <a:buNone/>
            </a:pPr>
            <a:r>
              <a:rPr lang="de-DE" sz="1800" i="1" dirty="0"/>
              <a:t>Darstellung der </a:t>
            </a:r>
            <a:r>
              <a:rPr lang="de-DE" sz="1800" i="1" u="sng" dirty="0"/>
              <a:t>Routenplanung</a:t>
            </a:r>
            <a:r>
              <a:rPr lang="de-DE" sz="1800" i="1" dirty="0"/>
              <a:t> auf Grundlage der Anlage „Musterobjekte Routenplanung“ zur Betreuung der Feuerwehrdienststellen unter Berücksichtigung der in der Anlage Baukasten Reinigung (II.2_Losspezifische_Information; </a:t>
            </a:r>
            <a:r>
              <a:rPr lang="de-DE" sz="1800" i="1" dirty="0" err="1"/>
              <a:t>III_Leistungsübersicht</a:t>
            </a:r>
            <a:r>
              <a:rPr lang="de-DE" sz="1800" i="1" dirty="0"/>
              <a:t>) angegebenen Mindeststundensätze der benannten Objekte durch ggf. "mobile" Reinigungskräfte. Berücksichtigung der wesentlichen Einflussfaktoren (z.B. Unterscheidung Rüst-, Arbeits- und Fahrtzeit).</a:t>
            </a:r>
          </a:p>
          <a:p>
            <a:pPr marL="0" indent="0" algn="just">
              <a:buNone/>
            </a:pPr>
            <a:r>
              <a:rPr lang="de-DE" sz="1800" i="1" dirty="0"/>
              <a:t>- Vollständige </a:t>
            </a:r>
            <a:r>
              <a:rPr lang="de-DE" sz="1800" i="1" u="sng" dirty="0"/>
              <a:t>Darstellung</a:t>
            </a:r>
            <a:r>
              <a:rPr lang="de-DE" sz="1800" i="1" dirty="0"/>
              <a:t> aller anzufahrenden </a:t>
            </a:r>
            <a:r>
              <a:rPr lang="de-DE" sz="1800" i="1"/>
              <a:t>Liegenschaften der </a:t>
            </a:r>
            <a:r>
              <a:rPr lang="de-DE" sz="1800" i="1" dirty="0"/>
              <a:t>Anlage „Musterobjekte Routenplanung“ auch als </a:t>
            </a:r>
            <a:r>
              <a:rPr lang="de-DE" sz="1800" i="1" u="sng" dirty="0"/>
              <a:t>grafische Abbildung</a:t>
            </a:r>
            <a:r>
              <a:rPr lang="de-DE" sz="1800" i="1" dirty="0"/>
              <a:t> (bspw. Karte). </a:t>
            </a:r>
          </a:p>
          <a:p>
            <a:pPr marL="0" indent="0" algn="just">
              <a:buNone/>
            </a:pPr>
            <a:r>
              <a:rPr lang="de-DE" sz="1800" i="1" dirty="0"/>
              <a:t>- Angaben der vorgesehenen </a:t>
            </a:r>
            <a:r>
              <a:rPr lang="de-DE" sz="1800" i="1" u="sng" dirty="0"/>
              <a:t>Ausführungstage, Ausführungszeiten vor Ort</a:t>
            </a:r>
          </a:p>
        </p:txBody>
      </p:sp>
      <p:sp>
        <p:nvSpPr>
          <p:cNvPr id="5" name="Fußzeilenplatzhalter 4">
            <a:extLst>
              <a:ext uri="{FF2B5EF4-FFF2-40B4-BE49-F238E27FC236}">
                <a16:creationId xmlns:a16="http://schemas.microsoft.com/office/drawing/2014/main" id="{0C3D7CB1-ED42-4D74-F246-FC70D31F99B8}"/>
              </a:ext>
            </a:extLst>
          </p:cNvPr>
          <p:cNvSpPr>
            <a:spLocks noGrp="1"/>
          </p:cNvSpPr>
          <p:nvPr>
            <p:ph type="ftr" sz="quarter" idx="11"/>
          </p:nvPr>
        </p:nvSpPr>
        <p:spPr/>
        <p:txBody>
          <a:bodyPr/>
          <a:lstStyle/>
          <a:p>
            <a:r>
              <a:rPr lang="de-DE" dirty="0"/>
              <a:t>Bieterkonzept</a:t>
            </a:r>
            <a:endParaRPr lang="de-DE" noProof="0" dirty="0"/>
          </a:p>
        </p:txBody>
      </p:sp>
      <p:sp>
        <p:nvSpPr>
          <p:cNvPr id="6" name="Foliennummernplatzhalter 5">
            <a:extLst>
              <a:ext uri="{FF2B5EF4-FFF2-40B4-BE49-F238E27FC236}">
                <a16:creationId xmlns:a16="http://schemas.microsoft.com/office/drawing/2014/main" id="{4EE01090-7274-9644-746B-778365D0C530}"/>
              </a:ext>
            </a:extLst>
          </p:cNvPr>
          <p:cNvSpPr>
            <a:spLocks noGrp="1"/>
          </p:cNvSpPr>
          <p:nvPr>
            <p:ph type="sldNum" sz="quarter" idx="12"/>
          </p:nvPr>
        </p:nvSpPr>
        <p:spPr/>
        <p:txBody>
          <a:bodyPr/>
          <a:lstStyle/>
          <a:p>
            <a:fld id="{02CEFE82-39F2-4F47-8A0C-D5AB3496FA5C}" type="slidenum">
              <a:rPr lang="de-DE" noProof="0" smtClean="0"/>
              <a:t>4</a:t>
            </a:fld>
            <a:endParaRPr lang="de-DE" noProof="0" dirty="0"/>
          </a:p>
        </p:txBody>
      </p:sp>
      <p:sp>
        <p:nvSpPr>
          <p:cNvPr id="8" name="Textplatzhalter 2">
            <a:extLst>
              <a:ext uri="{FF2B5EF4-FFF2-40B4-BE49-F238E27FC236}">
                <a16:creationId xmlns:a16="http://schemas.microsoft.com/office/drawing/2014/main" id="{BA77E34D-899A-6D02-F2ED-3D2443B86F09}"/>
              </a:ext>
            </a:extLst>
          </p:cNvPr>
          <p:cNvSpPr txBox="1">
            <a:spLocks/>
          </p:cNvSpPr>
          <p:nvPr/>
        </p:nvSpPr>
        <p:spPr bwMode="gray">
          <a:xfrm>
            <a:off x="540000" y="4802640"/>
            <a:ext cx="11109600" cy="540000"/>
          </a:xfrm>
          <a:prstGeom prst="rect">
            <a:avLst/>
          </a:prstGeom>
        </p:spPr>
        <p:txBody>
          <a:bodyPr vert="horz" lIns="0" tIns="0" rIns="0" bIns="0" rtlCol="0">
            <a:noAutofit/>
          </a:bodyPr>
          <a:lstStyle>
            <a:lvl1pPr marL="0" indent="0" algn="l" defTabSz="914400" rtl="0" eaLnBrk="1" latinLnBrk="0" hangingPunct="1">
              <a:lnSpc>
                <a:spcPct val="90000"/>
              </a:lnSpc>
              <a:spcBef>
                <a:spcPts val="0"/>
              </a:spcBef>
              <a:spcAft>
                <a:spcPts val="1000"/>
              </a:spcAft>
              <a:buFont typeface="Wingdings" panose="05000000000000000000" pitchFamily="2" charset="2"/>
              <a:buNone/>
              <a:defRPr sz="2200" kern="1200" baseline="0">
                <a:solidFill>
                  <a:schemeClr val="bg1">
                    <a:lumMod val="50000"/>
                  </a:schemeClr>
                </a:solidFill>
                <a:latin typeface="+mn-lt"/>
                <a:ea typeface="+mn-ea"/>
                <a:cs typeface="+mn-cs"/>
              </a:defRPr>
            </a:lvl1pPr>
            <a:lvl2pPr marL="720000" indent="-270000" algn="l" defTabSz="914400" rtl="0" eaLnBrk="1" latinLnBrk="0" hangingPunct="1">
              <a:lnSpc>
                <a:spcPct val="90000"/>
              </a:lnSpc>
              <a:spcBef>
                <a:spcPts val="0"/>
              </a:spcBef>
              <a:spcAft>
                <a:spcPts val="1000"/>
              </a:spcAft>
              <a:buFont typeface="Calibri Light" panose="020F0302020204030204" pitchFamily="34" charset="0"/>
              <a:buChar char="–"/>
              <a:defRPr sz="2000" kern="1200">
                <a:solidFill>
                  <a:schemeClr val="tx1"/>
                </a:solidFill>
                <a:latin typeface="+mn-lt"/>
                <a:ea typeface="+mn-ea"/>
                <a:cs typeface="+mn-cs"/>
              </a:defRPr>
            </a:lvl2pPr>
            <a:lvl3pPr marL="1080000" indent="-270000" algn="l" defTabSz="914400" rtl="0" eaLnBrk="1" latinLnBrk="0" hangingPunct="1">
              <a:lnSpc>
                <a:spcPct val="90000"/>
              </a:lnSpc>
              <a:spcBef>
                <a:spcPts val="0"/>
              </a:spcBef>
              <a:spcAft>
                <a:spcPts val="1000"/>
              </a:spcAft>
              <a:buFont typeface="Calibri Light" panose="020F0302020204030204" pitchFamily="34" charset="0"/>
              <a:buChar char="–"/>
              <a:defRPr sz="1800" kern="1200">
                <a:solidFill>
                  <a:schemeClr val="tx1"/>
                </a:solidFill>
                <a:latin typeface="+mn-lt"/>
                <a:ea typeface="+mn-ea"/>
                <a:cs typeface="+mn-cs"/>
              </a:defRPr>
            </a:lvl3pPr>
            <a:lvl4pPr marL="1440000" indent="-270000" algn="l" defTabSz="914400" rtl="0" eaLnBrk="1" latinLnBrk="0" hangingPunct="1">
              <a:lnSpc>
                <a:spcPct val="90000"/>
              </a:lnSpc>
              <a:spcBef>
                <a:spcPts val="0"/>
              </a:spcBef>
              <a:spcAft>
                <a:spcPts val="1000"/>
              </a:spcAft>
              <a:buFont typeface="Calibri Light" panose="020F0302020204030204" pitchFamily="34" charset="0"/>
              <a:buChar char="–"/>
              <a:defRPr sz="1600" kern="1200">
                <a:solidFill>
                  <a:schemeClr val="tx1"/>
                </a:solidFill>
                <a:latin typeface="+mn-lt"/>
                <a:ea typeface="+mn-ea"/>
                <a:cs typeface="+mn-cs"/>
              </a:defRPr>
            </a:lvl4pPr>
            <a:lvl5pPr marL="1800000" indent="-270000" algn="l" defTabSz="914400" rtl="0" eaLnBrk="1" latinLnBrk="0" hangingPunct="1">
              <a:lnSpc>
                <a:spcPct val="90000"/>
              </a:lnSpc>
              <a:spcBef>
                <a:spcPts val="0"/>
              </a:spcBef>
              <a:spcAft>
                <a:spcPts val="1000"/>
              </a:spcAft>
              <a:buFont typeface="Calibri Light" panose="020F030202020403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de-DE" dirty="0">
                <a:solidFill>
                  <a:srgbClr val="FF0000"/>
                </a:solidFill>
              </a:rPr>
              <a:t>Für das geforderte Konzeptkriterium sind maximal 2 Folien sowie eine Anlage Routenplanung.pdf zugelassen (maximaler Umfang der Anlage 1 DIN-A4 Seite) zugelassen!</a:t>
            </a:r>
          </a:p>
          <a:p>
            <a:endParaRPr lang="de-DE" dirty="0"/>
          </a:p>
          <a:p>
            <a:endParaRPr lang="de-DE" dirty="0"/>
          </a:p>
        </p:txBody>
      </p:sp>
      <p:sp>
        <p:nvSpPr>
          <p:cNvPr id="10" name="Textplatzhalter 9">
            <a:extLst>
              <a:ext uri="{FF2B5EF4-FFF2-40B4-BE49-F238E27FC236}">
                <a16:creationId xmlns:a16="http://schemas.microsoft.com/office/drawing/2014/main" id="{5E489E99-EAC5-1402-6BFB-8CDA229BC128}"/>
              </a:ext>
            </a:extLst>
          </p:cNvPr>
          <p:cNvSpPr>
            <a:spLocks noGrp="1"/>
          </p:cNvSpPr>
          <p:nvPr>
            <p:ph type="body" sz="quarter" idx="13"/>
          </p:nvPr>
        </p:nvSpPr>
        <p:spPr>
          <a:xfrm>
            <a:off x="540001" y="972000"/>
            <a:ext cx="11109600" cy="540000"/>
          </a:xfrm>
        </p:spPr>
        <p:txBody>
          <a:bodyPr/>
          <a:lstStyle/>
          <a:p>
            <a:r>
              <a:rPr lang="de-DE" dirty="0"/>
              <a:t>Maximal erreichbare Punkte: 50 Punkte</a:t>
            </a:r>
          </a:p>
        </p:txBody>
      </p:sp>
    </p:spTree>
    <p:extLst>
      <p:ext uri="{BB962C8B-B14F-4D97-AF65-F5344CB8AC3E}">
        <p14:creationId xmlns:p14="http://schemas.microsoft.com/office/powerpoint/2010/main" val="261356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5D6D714-D36A-D913-4474-B6D37BEA9648}"/>
              </a:ext>
            </a:extLst>
          </p:cNvPr>
          <p:cNvSpPr>
            <a:spLocks noGrp="1"/>
          </p:cNvSpPr>
          <p:nvPr>
            <p:ph type="title"/>
          </p:nvPr>
        </p:nvSpPr>
        <p:spPr/>
        <p:txBody>
          <a:bodyPr/>
          <a:lstStyle/>
          <a:p>
            <a:r>
              <a:rPr lang="de-DE" dirty="0"/>
              <a:t>Revierplanung auf Grundlage der Unterlagen des Musterobjekts</a:t>
            </a:r>
          </a:p>
        </p:txBody>
      </p:sp>
      <p:sp>
        <p:nvSpPr>
          <p:cNvPr id="3" name="Textplatzhalter 2">
            <a:extLst>
              <a:ext uri="{FF2B5EF4-FFF2-40B4-BE49-F238E27FC236}">
                <a16:creationId xmlns:a16="http://schemas.microsoft.com/office/drawing/2014/main" id="{CA07C9D7-4379-93E2-8CD2-37A0B8AA41D4}"/>
              </a:ext>
            </a:extLst>
          </p:cNvPr>
          <p:cNvSpPr>
            <a:spLocks noGrp="1"/>
          </p:cNvSpPr>
          <p:nvPr>
            <p:ph type="body" sz="quarter" idx="13"/>
          </p:nvPr>
        </p:nvSpPr>
        <p:spPr>
          <a:xfrm>
            <a:off x="3934800" y="972000"/>
            <a:ext cx="7714800" cy="540000"/>
          </a:xfrm>
        </p:spPr>
        <p:txBody>
          <a:bodyPr/>
          <a:lstStyle/>
          <a:p>
            <a:r>
              <a:rPr lang="de-DE" dirty="0">
                <a:solidFill>
                  <a:srgbClr val="FF0000"/>
                </a:solidFill>
              </a:rPr>
              <a:t>Max. 2 Folien zzgl. Anlage Routenplanung.pdf (1 DIN-A4 Seite).</a:t>
            </a:r>
            <a:endParaRPr lang="de-DE" dirty="0"/>
          </a:p>
        </p:txBody>
      </p:sp>
      <p:sp>
        <p:nvSpPr>
          <p:cNvPr id="4" name="Inhaltsplatzhalter 3">
            <a:extLst>
              <a:ext uri="{FF2B5EF4-FFF2-40B4-BE49-F238E27FC236}">
                <a16:creationId xmlns:a16="http://schemas.microsoft.com/office/drawing/2014/main" id="{6FB6563A-1AD9-B0E7-0D6F-832F01B1427E}"/>
              </a:ext>
            </a:extLst>
          </p:cNvPr>
          <p:cNvSpPr>
            <a:spLocks noGrp="1"/>
          </p:cNvSpPr>
          <p:nvPr>
            <p:ph idx="1"/>
          </p:nvPr>
        </p:nvSpPr>
        <p:spPr/>
        <p:txBody>
          <a:bodyPr/>
          <a:lstStyle/>
          <a:p>
            <a:pPr marL="0" indent="0" algn="just">
              <a:buNone/>
            </a:pPr>
            <a:endParaRPr lang="de-DE" sz="1100" dirty="0">
              <a:latin typeface="Arial" panose="020B0604020202020204" pitchFamily="34" charset="0"/>
              <a:cs typeface="Arial" panose="020B0604020202020204" pitchFamily="34" charset="0"/>
            </a:endParaRPr>
          </a:p>
        </p:txBody>
      </p:sp>
      <p:sp>
        <p:nvSpPr>
          <p:cNvPr id="5" name="Fußzeilenplatzhalter 4">
            <a:extLst>
              <a:ext uri="{FF2B5EF4-FFF2-40B4-BE49-F238E27FC236}">
                <a16:creationId xmlns:a16="http://schemas.microsoft.com/office/drawing/2014/main" id="{0C3D7CB1-ED42-4D74-F246-FC70D31F99B8}"/>
              </a:ext>
            </a:extLst>
          </p:cNvPr>
          <p:cNvSpPr>
            <a:spLocks noGrp="1"/>
          </p:cNvSpPr>
          <p:nvPr>
            <p:ph type="ftr" sz="quarter" idx="11"/>
          </p:nvPr>
        </p:nvSpPr>
        <p:spPr/>
        <p:txBody>
          <a:bodyPr/>
          <a:lstStyle/>
          <a:p>
            <a:r>
              <a:rPr lang="de-DE" dirty="0"/>
              <a:t>Bieterkonzept</a:t>
            </a:r>
            <a:endParaRPr lang="de-DE" noProof="0" dirty="0"/>
          </a:p>
        </p:txBody>
      </p:sp>
      <p:sp>
        <p:nvSpPr>
          <p:cNvPr id="6" name="Foliennummernplatzhalter 5">
            <a:extLst>
              <a:ext uri="{FF2B5EF4-FFF2-40B4-BE49-F238E27FC236}">
                <a16:creationId xmlns:a16="http://schemas.microsoft.com/office/drawing/2014/main" id="{4EE01090-7274-9644-746B-778365D0C530}"/>
              </a:ext>
            </a:extLst>
          </p:cNvPr>
          <p:cNvSpPr>
            <a:spLocks noGrp="1"/>
          </p:cNvSpPr>
          <p:nvPr>
            <p:ph type="sldNum" sz="quarter" idx="12"/>
          </p:nvPr>
        </p:nvSpPr>
        <p:spPr/>
        <p:txBody>
          <a:bodyPr/>
          <a:lstStyle/>
          <a:p>
            <a:fld id="{02CEFE82-39F2-4F47-8A0C-D5AB3496FA5C}" type="slidenum">
              <a:rPr lang="de-DE" noProof="0" smtClean="0"/>
              <a:t>5</a:t>
            </a:fld>
            <a:endParaRPr lang="de-DE" noProof="0" dirty="0"/>
          </a:p>
        </p:txBody>
      </p:sp>
    </p:spTree>
    <p:extLst>
      <p:ext uri="{BB962C8B-B14F-4D97-AF65-F5344CB8AC3E}">
        <p14:creationId xmlns:p14="http://schemas.microsoft.com/office/powerpoint/2010/main" val="2188017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5D6D714-D36A-D913-4474-B6D37BEA9648}"/>
              </a:ext>
            </a:extLst>
          </p:cNvPr>
          <p:cNvSpPr>
            <a:spLocks noGrp="1"/>
          </p:cNvSpPr>
          <p:nvPr>
            <p:ph type="title"/>
          </p:nvPr>
        </p:nvSpPr>
        <p:spPr/>
        <p:txBody>
          <a:bodyPr/>
          <a:lstStyle/>
          <a:p>
            <a:r>
              <a:rPr lang="de-DE" dirty="0"/>
              <a:t>Revierplanung auf Grundlage der Unterlagen des Musterobjekts</a:t>
            </a:r>
          </a:p>
        </p:txBody>
      </p:sp>
      <p:sp>
        <p:nvSpPr>
          <p:cNvPr id="3" name="Textplatzhalter 2">
            <a:extLst>
              <a:ext uri="{FF2B5EF4-FFF2-40B4-BE49-F238E27FC236}">
                <a16:creationId xmlns:a16="http://schemas.microsoft.com/office/drawing/2014/main" id="{CA07C9D7-4379-93E2-8CD2-37A0B8AA41D4}"/>
              </a:ext>
            </a:extLst>
          </p:cNvPr>
          <p:cNvSpPr>
            <a:spLocks noGrp="1"/>
          </p:cNvSpPr>
          <p:nvPr>
            <p:ph type="body" sz="quarter" idx="13"/>
          </p:nvPr>
        </p:nvSpPr>
        <p:spPr>
          <a:xfrm>
            <a:off x="3934800" y="972000"/>
            <a:ext cx="7714800" cy="540000"/>
          </a:xfrm>
        </p:spPr>
        <p:txBody>
          <a:bodyPr/>
          <a:lstStyle/>
          <a:p>
            <a:r>
              <a:rPr lang="de-DE" dirty="0">
                <a:solidFill>
                  <a:srgbClr val="FF0000"/>
                </a:solidFill>
              </a:rPr>
              <a:t>Max. 2 Folien zzgl. Anlage Routenplanung.pdf (1 DIN-A4 Seite).</a:t>
            </a:r>
          </a:p>
        </p:txBody>
      </p:sp>
      <p:sp>
        <p:nvSpPr>
          <p:cNvPr id="4" name="Inhaltsplatzhalter 3">
            <a:extLst>
              <a:ext uri="{FF2B5EF4-FFF2-40B4-BE49-F238E27FC236}">
                <a16:creationId xmlns:a16="http://schemas.microsoft.com/office/drawing/2014/main" id="{6FB6563A-1AD9-B0E7-0D6F-832F01B1427E}"/>
              </a:ext>
            </a:extLst>
          </p:cNvPr>
          <p:cNvSpPr>
            <a:spLocks noGrp="1"/>
          </p:cNvSpPr>
          <p:nvPr>
            <p:ph idx="1"/>
          </p:nvPr>
        </p:nvSpPr>
        <p:spPr/>
        <p:txBody>
          <a:bodyPr/>
          <a:lstStyle/>
          <a:p>
            <a:pPr marL="0" indent="0" algn="just">
              <a:buNone/>
            </a:pPr>
            <a:endParaRPr lang="de-DE" sz="1100" dirty="0">
              <a:latin typeface="Arial" panose="020B0604020202020204" pitchFamily="34" charset="0"/>
              <a:cs typeface="Arial" panose="020B0604020202020204" pitchFamily="34" charset="0"/>
            </a:endParaRPr>
          </a:p>
        </p:txBody>
      </p:sp>
      <p:sp>
        <p:nvSpPr>
          <p:cNvPr id="5" name="Fußzeilenplatzhalter 4">
            <a:extLst>
              <a:ext uri="{FF2B5EF4-FFF2-40B4-BE49-F238E27FC236}">
                <a16:creationId xmlns:a16="http://schemas.microsoft.com/office/drawing/2014/main" id="{0C3D7CB1-ED42-4D74-F246-FC70D31F99B8}"/>
              </a:ext>
            </a:extLst>
          </p:cNvPr>
          <p:cNvSpPr>
            <a:spLocks noGrp="1"/>
          </p:cNvSpPr>
          <p:nvPr>
            <p:ph type="ftr" sz="quarter" idx="11"/>
          </p:nvPr>
        </p:nvSpPr>
        <p:spPr/>
        <p:txBody>
          <a:bodyPr/>
          <a:lstStyle/>
          <a:p>
            <a:r>
              <a:rPr lang="de-DE" dirty="0"/>
              <a:t>Bieterkonzept</a:t>
            </a:r>
            <a:endParaRPr lang="de-DE" noProof="0" dirty="0"/>
          </a:p>
        </p:txBody>
      </p:sp>
      <p:sp>
        <p:nvSpPr>
          <p:cNvPr id="6" name="Foliennummernplatzhalter 5">
            <a:extLst>
              <a:ext uri="{FF2B5EF4-FFF2-40B4-BE49-F238E27FC236}">
                <a16:creationId xmlns:a16="http://schemas.microsoft.com/office/drawing/2014/main" id="{4EE01090-7274-9644-746B-778365D0C530}"/>
              </a:ext>
            </a:extLst>
          </p:cNvPr>
          <p:cNvSpPr>
            <a:spLocks noGrp="1"/>
          </p:cNvSpPr>
          <p:nvPr>
            <p:ph type="sldNum" sz="quarter" idx="12"/>
          </p:nvPr>
        </p:nvSpPr>
        <p:spPr/>
        <p:txBody>
          <a:bodyPr/>
          <a:lstStyle/>
          <a:p>
            <a:fld id="{02CEFE82-39F2-4F47-8A0C-D5AB3496FA5C}" type="slidenum">
              <a:rPr lang="de-DE" noProof="0" smtClean="0"/>
              <a:t>6</a:t>
            </a:fld>
            <a:endParaRPr lang="de-DE" noProof="0" dirty="0"/>
          </a:p>
        </p:txBody>
      </p:sp>
    </p:spTree>
    <p:extLst>
      <p:ext uri="{BB962C8B-B14F-4D97-AF65-F5344CB8AC3E}">
        <p14:creationId xmlns:p14="http://schemas.microsoft.com/office/powerpoint/2010/main" val="535147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2F69FE-AF3A-792C-E1DE-8000612E6D1D}"/>
            </a:ext>
          </a:extLst>
        </p:cNvPr>
        <p:cNvGrpSpPr/>
        <p:nvPr/>
      </p:nvGrpSpPr>
      <p:grpSpPr>
        <a:xfrm>
          <a:off x="0" y="0"/>
          <a:ext cx="0" cy="0"/>
          <a:chOff x="0" y="0"/>
          <a:chExt cx="0" cy="0"/>
        </a:xfrm>
      </p:grpSpPr>
      <p:sp>
        <p:nvSpPr>
          <p:cNvPr id="8" name="Rechteck 7">
            <a:extLst>
              <a:ext uri="{FF2B5EF4-FFF2-40B4-BE49-F238E27FC236}">
                <a16:creationId xmlns:a16="http://schemas.microsoft.com/office/drawing/2014/main" id="{F818CB8A-6003-D452-01B5-20FF0F6B1B34}"/>
              </a:ext>
            </a:extLst>
          </p:cNvPr>
          <p:cNvSpPr/>
          <p:nvPr/>
        </p:nvSpPr>
        <p:spPr>
          <a:xfrm>
            <a:off x="-9045" y="5323438"/>
            <a:ext cx="12199458" cy="15345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lnSpc>
                <a:spcPct val="90000"/>
              </a:lnSpc>
              <a:spcAft>
                <a:spcPts val="1000"/>
              </a:spcAft>
            </a:pPr>
            <a:endParaRPr lang="de-DE" err="1"/>
          </a:p>
        </p:txBody>
      </p:sp>
      <p:sp>
        <p:nvSpPr>
          <p:cNvPr id="2" name="Title">
            <a:extLst>
              <a:ext uri="{FF2B5EF4-FFF2-40B4-BE49-F238E27FC236}">
                <a16:creationId xmlns:a16="http://schemas.microsoft.com/office/drawing/2014/main" id="{54471C0A-B758-E788-54BD-C1B0221F575E}"/>
              </a:ext>
            </a:extLst>
          </p:cNvPr>
          <p:cNvSpPr>
            <a:spLocks noGrp="1"/>
          </p:cNvSpPr>
          <p:nvPr>
            <p:ph type="ctrTitle"/>
          </p:nvPr>
        </p:nvSpPr>
        <p:spPr bwMode="gray">
          <a:xfrm>
            <a:off x="1343295" y="-618756"/>
            <a:ext cx="10080000" cy="3744000"/>
          </a:xfrm>
        </p:spPr>
        <p:txBody>
          <a:bodyPr/>
          <a:lstStyle/>
          <a:p>
            <a:r>
              <a:rPr lang="de-DE"/>
              <a:t>DGNB Audit</a:t>
            </a:r>
          </a:p>
        </p:txBody>
      </p:sp>
      <p:sp>
        <p:nvSpPr>
          <p:cNvPr id="3" name="Subtitle">
            <a:extLst>
              <a:ext uri="{FF2B5EF4-FFF2-40B4-BE49-F238E27FC236}">
                <a16:creationId xmlns:a16="http://schemas.microsoft.com/office/drawing/2014/main" id="{DBEDBDAF-8898-1776-5AD4-E9976711E091}"/>
              </a:ext>
            </a:extLst>
          </p:cNvPr>
          <p:cNvSpPr>
            <a:spLocks noGrp="1"/>
          </p:cNvSpPr>
          <p:nvPr>
            <p:ph type="subTitle" idx="1"/>
          </p:nvPr>
        </p:nvSpPr>
        <p:spPr bwMode="gray">
          <a:xfrm>
            <a:off x="1343295" y="3606214"/>
            <a:ext cx="10080000" cy="2070000"/>
          </a:xfrm>
        </p:spPr>
        <p:txBody>
          <a:bodyPr/>
          <a:lstStyle/>
          <a:p>
            <a:r>
              <a:rPr lang="de-DE" b="1">
                <a:solidFill>
                  <a:schemeClr val="bg1">
                    <a:lumMod val="85000"/>
                  </a:schemeClr>
                </a:solidFill>
              </a:rPr>
              <a:t>Vorgehensmodell &amp; </a:t>
            </a:r>
          </a:p>
          <a:p>
            <a:r>
              <a:rPr lang="de-DE" b="1">
                <a:solidFill>
                  <a:schemeClr val="bg1">
                    <a:lumMod val="85000"/>
                  </a:schemeClr>
                </a:solidFill>
              </a:rPr>
              <a:t>Beratungsleistungen</a:t>
            </a:r>
          </a:p>
        </p:txBody>
      </p:sp>
      <p:pic>
        <p:nvPicPr>
          <p:cNvPr id="13" name="Bildplatzhalter 12">
            <a:extLst>
              <a:ext uri="{FF2B5EF4-FFF2-40B4-BE49-F238E27FC236}">
                <a16:creationId xmlns:a16="http://schemas.microsoft.com/office/drawing/2014/main" id="{8BB5064A-2453-B0E2-CC93-0F4F1F653610}"/>
              </a:ext>
            </a:extLst>
          </p:cNvPr>
          <p:cNvPicPr>
            <a:picLocks noGrp="1" noChangeAspect="1"/>
          </p:cNvPicPr>
          <p:nvPr>
            <p:ph type="pic" sz="quarter" idx="14"/>
          </p:nvPr>
        </p:nvPicPr>
        <p:blipFill>
          <a:blip r:embed="rId2"/>
          <a:srcRect t="7580" b="7580"/>
          <a:stretch/>
        </p:blipFill>
        <p:spPr/>
      </p:pic>
      <p:sp>
        <p:nvSpPr>
          <p:cNvPr id="6" name="Layer">
            <a:extLst>
              <a:ext uri="{FF2B5EF4-FFF2-40B4-BE49-F238E27FC236}">
                <a16:creationId xmlns:a16="http://schemas.microsoft.com/office/drawing/2014/main" id="{17B9F646-C293-9BAA-86D8-5C838642CD83}"/>
              </a:ext>
            </a:extLst>
          </p:cNvPr>
          <p:cNvSpPr/>
          <p:nvPr/>
        </p:nvSpPr>
        <p:spPr bwMode="gray">
          <a:xfrm>
            <a:off x="9045" y="0"/>
            <a:ext cx="12190413" cy="5814000"/>
          </a:xfrm>
          <a:prstGeom prst="rect">
            <a:avLst/>
          </a:prstGeom>
          <a:gradFill flip="none" rotWithShape="1">
            <a:gsLst>
              <a:gs pos="33000">
                <a:schemeClr val="tx1">
                  <a:alpha val="0"/>
                </a:schemeClr>
              </a:gs>
              <a:gs pos="0">
                <a:schemeClr val="tx1">
                  <a:alpha val="77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lnSpc>
                <a:spcPct val="90000"/>
              </a:lnSpc>
              <a:spcAft>
                <a:spcPts val="1000"/>
              </a:spcAft>
            </a:pPr>
            <a:endParaRPr lang="de-DE" err="1"/>
          </a:p>
        </p:txBody>
      </p:sp>
      <p:sp>
        <p:nvSpPr>
          <p:cNvPr id="17" name="Title">
            <a:extLst>
              <a:ext uri="{FF2B5EF4-FFF2-40B4-BE49-F238E27FC236}">
                <a16:creationId xmlns:a16="http://schemas.microsoft.com/office/drawing/2014/main" id="{86BC3476-51B1-68F0-F5D5-559EE38CEC72}"/>
              </a:ext>
            </a:extLst>
          </p:cNvPr>
          <p:cNvSpPr txBox="1">
            <a:spLocks/>
          </p:cNvSpPr>
          <p:nvPr/>
        </p:nvSpPr>
        <p:spPr bwMode="gray">
          <a:xfrm>
            <a:off x="695595" y="-209198"/>
            <a:ext cx="10080000" cy="3744000"/>
          </a:xfrm>
          <a:prstGeom prst="rect">
            <a:avLst/>
          </a:prstGeom>
        </p:spPr>
        <p:txBody>
          <a:bodyPr vert="horz" lIns="0" tIns="0" rIns="0" bIns="0" rtlCol="0" anchor="b">
            <a:noAutofit/>
          </a:bodyPr>
          <a:lstStyle>
            <a:lvl1pPr algn="l" defTabSz="914400" rtl="0" eaLnBrk="1" latinLnBrk="0" hangingPunct="1">
              <a:lnSpc>
                <a:spcPct val="80000"/>
              </a:lnSpc>
              <a:spcBef>
                <a:spcPts val="0"/>
              </a:spcBef>
              <a:spcAft>
                <a:spcPts val="1000"/>
              </a:spcAft>
              <a:buNone/>
              <a:defRPr sz="8800" kern="1200">
                <a:solidFill>
                  <a:srgbClr val="FFFFFF"/>
                </a:solidFill>
                <a:latin typeface="Bebas Neue" panose="020B0506020202020201" pitchFamily="34" charset="0"/>
                <a:ea typeface="+mj-ea"/>
                <a:cs typeface="+mj-cs"/>
              </a:defRPr>
            </a:lvl1pPr>
          </a:lstStyle>
          <a:p>
            <a:r>
              <a:rPr lang="de-DE" dirty="0"/>
              <a:t>Personalorganisation</a:t>
            </a:r>
          </a:p>
          <a:p>
            <a:r>
              <a:rPr lang="de-DE" sz="5400" dirty="0"/>
              <a:t>[sofern unterschiedlich für jedes angebotene Los]</a:t>
            </a:r>
          </a:p>
        </p:txBody>
      </p:sp>
      <p:sp>
        <p:nvSpPr>
          <p:cNvPr id="19" name="Subtitle">
            <a:extLst>
              <a:ext uri="{FF2B5EF4-FFF2-40B4-BE49-F238E27FC236}">
                <a16:creationId xmlns:a16="http://schemas.microsoft.com/office/drawing/2014/main" id="{C2A74782-8CDD-00A7-AFAC-77A624B1E646}"/>
              </a:ext>
            </a:extLst>
          </p:cNvPr>
          <p:cNvSpPr txBox="1">
            <a:spLocks/>
          </p:cNvSpPr>
          <p:nvPr/>
        </p:nvSpPr>
        <p:spPr bwMode="gray">
          <a:xfrm>
            <a:off x="704640" y="3268068"/>
            <a:ext cx="10080000" cy="2070000"/>
          </a:xfrm>
          <a:prstGeom prst="rect">
            <a:avLst/>
          </a:prstGeom>
        </p:spPr>
        <p:txBody>
          <a:bodyPr vert="horz" lIns="0" tIns="0" rIns="0" bIns="0" rtlCol="0">
            <a:noAutofit/>
          </a:bodyPr>
          <a:lstStyle>
            <a:lvl1pPr marL="0" indent="0" algn="l" defTabSz="914400" rtl="0" eaLnBrk="1" latinLnBrk="0" hangingPunct="1">
              <a:lnSpc>
                <a:spcPct val="90000"/>
              </a:lnSpc>
              <a:spcBef>
                <a:spcPts val="0"/>
              </a:spcBef>
              <a:spcAft>
                <a:spcPts val="1000"/>
              </a:spcAft>
              <a:buFont typeface="Wingdings" panose="05000000000000000000" pitchFamily="2" charset="2"/>
              <a:buNone/>
              <a:defRPr sz="4400" kern="1200">
                <a:solidFill>
                  <a:schemeClr val="bg1">
                    <a:lumMod val="65000"/>
                  </a:schemeClr>
                </a:solidFill>
                <a:latin typeface="Century Gothic" panose="020B0502020202020204" pitchFamily="34" charset="0"/>
                <a:ea typeface="+mn-ea"/>
                <a:cs typeface="+mn-cs"/>
              </a:defRPr>
            </a:lvl1pPr>
            <a:lvl2pPr marL="457200" indent="0" algn="ctr" defTabSz="914400" rtl="0" eaLnBrk="1" latinLnBrk="0" hangingPunct="1">
              <a:lnSpc>
                <a:spcPct val="90000"/>
              </a:lnSpc>
              <a:spcBef>
                <a:spcPts val="0"/>
              </a:spcBef>
              <a:spcAft>
                <a:spcPts val="1000"/>
              </a:spcAft>
              <a:buFont typeface="Calibri Light" panose="020F0302020204030204" pitchFamily="34" charset="0"/>
              <a:buNone/>
              <a:defRPr sz="2000" kern="1200">
                <a:solidFill>
                  <a:schemeClr val="tx1">
                    <a:tint val="75000"/>
                  </a:schemeClr>
                </a:solidFill>
                <a:latin typeface="Century Gothic" panose="020B0502020202020204" pitchFamily="34" charset="0"/>
                <a:ea typeface="+mn-ea"/>
                <a:cs typeface="+mn-cs"/>
              </a:defRPr>
            </a:lvl2pPr>
            <a:lvl3pPr marL="914400" indent="0" algn="ctr" defTabSz="914400" rtl="0" eaLnBrk="1" latinLnBrk="0" hangingPunct="1">
              <a:lnSpc>
                <a:spcPct val="90000"/>
              </a:lnSpc>
              <a:spcBef>
                <a:spcPts val="0"/>
              </a:spcBef>
              <a:spcAft>
                <a:spcPts val="1000"/>
              </a:spcAft>
              <a:buFont typeface="Calibri Light" panose="020F0302020204030204" pitchFamily="34" charset="0"/>
              <a:buNone/>
              <a:defRPr sz="1800" kern="1200">
                <a:solidFill>
                  <a:schemeClr val="tx1">
                    <a:tint val="75000"/>
                  </a:schemeClr>
                </a:solidFill>
                <a:latin typeface="Century Gothic" panose="020B0502020202020204" pitchFamily="34" charset="0"/>
                <a:ea typeface="+mn-ea"/>
                <a:cs typeface="+mn-cs"/>
              </a:defRPr>
            </a:lvl3pPr>
            <a:lvl4pPr marL="1371600" indent="0" algn="ctr" defTabSz="914400" rtl="0" eaLnBrk="1" latinLnBrk="0" hangingPunct="1">
              <a:lnSpc>
                <a:spcPct val="90000"/>
              </a:lnSpc>
              <a:spcBef>
                <a:spcPts val="0"/>
              </a:spcBef>
              <a:spcAft>
                <a:spcPts val="1000"/>
              </a:spcAft>
              <a:buFont typeface="Calibri Light" panose="020F0302020204030204" pitchFamily="34" charset="0"/>
              <a:buNone/>
              <a:defRPr sz="1600" kern="1200">
                <a:solidFill>
                  <a:schemeClr val="tx1">
                    <a:tint val="75000"/>
                  </a:schemeClr>
                </a:solidFill>
                <a:latin typeface="Century Gothic" panose="020B0502020202020204" pitchFamily="34" charset="0"/>
                <a:ea typeface="+mn-ea"/>
                <a:cs typeface="+mn-cs"/>
              </a:defRPr>
            </a:lvl4pPr>
            <a:lvl5pPr marL="1828800" indent="0" algn="ctr" defTabSz="914400" rtl="0" eaLnBrk="1" latinLnBrk="0" hangingPunct="1">
              <a:lnSpc>
                <a:spcPct val="90000"/>
              </a:lnSpc>
              <a:spcBef>
                <a:spcPts val="0"/>
              </a:spcBef>
              <a:spcAft>
                <a:spcPts val="1000"/>
              </a:spcAft>
              <a:buFont typeface="Calibri Light" panose="020F0302020204030204" pitchFamily="34" charset="0"/>
              <a:buNone/>
              <a:defRPr sz="1600" kern="1200">
                <a:solidFill>
                  <a:schemeClr val="tx1">
                    <a:tint val="75000"/>
                  </a:schemeClr>
                </a:solidFill>
                <a:latin typeface="Century Gothic" panose="020B0502020202020204" pitchFamily="34" charset="0"/>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de-DE" b="1" dirty="0">
              <a:solidFill>
                <a:schemeClr val="bg1"/>
              </a:solidFill>
              <a:latin typeface="+mn-lt"/>
            </a:endParaRPr>
          </a:p>
        </p:txBody>
      </p:sp>
    </p:spTree>
    <p:extLst>
      <p:ext uri="{BB962C8B-B14F-4D97-AF65-F5344CB8AC3E}">
        <p14:creationId xmlns:p14="http://schemas.microsoft.com/office/powerpoint/2010/main" val="626817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270699-93EA-FD05-E51F-DE0F3974925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A91CCD3-533C-BD6F-697B-EDB37F958A82}"/>
              </a:ext>
            </a:extLst>
          </p:cNvPr>
          <p:cNvSpPr>
            <a:spLocks noGrp="1"/>
          </p:cNvSpPr>
          <p:nvPr>
            <p:ph type="title"/>
          </p:nvPr>
        </p:nvSpPr>
        <p:spPr/>
        <p:txBody>
          <a:bodyPr/>
          <a:lstStyle/>
          <a:p>
            <a:r>
              <a:rPr lang="de-DE" dirty="0"/>
              <a:t>Personalorganisation (sofern unterschiedlich für jedes angebotene Los)</a:t>
            </a:r>
          </a:p>
        </p:txBody>
      </p:sp>
      <p:sp>
        <p:nvSpPr>
          <p:cNvPr id="4" name="Inhaltsplatzhalter 3">
            <a:extLst>
              <a:ext uri="{FF2B5EF4-FFF2-40B4-BE49-F238E27FC236}">
                <a16:creationId xmlns:a16="http://schemas.microsoft.com/office/drawing/2014/main" id="{5772D5CC-6F72-A834-E05C-D0FD6CBB61FB}"/>
              </a:ext>
            </a:extLst>
          </p:cNvPr>
          <p:cNvSpPr>
            <a:spLocks noGrp="1"/>
          </p:cNvSpPr>
          <p:nvPr>
            <p:ph idx="1"/>
          </p:nvPr>
        </p:nvSpPr>
        <p:spPr>
          <a:xfrm>
            <a:off x="540000" y="1837426"/>
            <a:ext cx="11109600" cy="3972974"/>
          </a:xfrm>
        </p:spPr>
        <p:txBody>
          <a:bodyPr/>
          <a:lstStyle/>
          <a:p>
            <a:pPr marL="0" indent="0" algn="just">
              <a:buNone/>
            </a:pPr>
            <a:r>
              <a:rPr lang="de-DE" sz="1800" i="1" dirty="0"/>
              <a:t>In einer Kurzdarstellung ist die für die ausgeschriebenen Objekte vorgesehene </a:t>
            </a:r>
            <a:r>
              <a:rPr lang="de-DE" sz="1800" i="1" u="sng" dirty="0"/>
              <a:t>Personalorganisation</a:t>
            </a:r>
            <a:r>
              <a:rPr lang="de-DE" sz="1800" i="1" dirty="0"/>
              <a:t> zu skizzieren - unter Angabe der folgenden Positionen:</a:t>
            </a:r>
          </a:p>
          <a:p>
            <a:pPr algn="just"/>
            <a:r>
              <a:rPr lang="de-DE" sz="1800" i="1" u="sng" dirty="0"/>
              <a:t>Personelle Leitung</a:t>
            </a:r>
            <a:r>
              <a:rPr lang="de-DE" sz="1800" i="1" dirty="0"/>
              <a:t> durch Projektleiter, Objektleiter und Vorarbeiter</a:t>
            </a:r>
          </a:p>
          <a:p>
            <a:pPr algn="just"/>
            <a:r>
              <a:rPr lang="de-DE" sz="1800" i="1" u="sng" dirty="0"/>
              <a:t>Aufgabenumfang</a:t>
            </a:r>
            <a:r>
              <a:rPr lang="de-DE" sz="1800" i="1" dirty="0"/>
              <a:t> der ltd. Mitarbeiter im Objekt (Angabe zu Häufigkeit im Objekt/Anwesenheitszeiten, bei VA inkl. Std.-Aufwand zu freigestellt/mitarbeitend).</a:t>
            </a:r>
          </a:p>
          <a:p>
            <a:pPr algn="just"/>
            <a:r>
              <a:rPr lang="de-DE" sz="1800" i="1" u="sng" dirty="0"/>
              <a:t>Mitarbeiterschulung</a:t>
            </a:r>
            <a:r>
              <a:rPr lang="de-DE" sz="1800" i="1" dirty="0"/>
              <a:t>: Wie werden Mitarbeiter angelernt, zur selbstständigen Organisation befähigt und inwiefern sind Nebentätigkeiten im Leistungsumfang berücksichtigt.</a:t>
            </a:r>
          </a:p>
          <a:p>
            <a:pPr algn="just"/>
            <a:r>
              <a:rPr lang="de-DE" sz="1800" i="1" u="sng" dirty="0"/>
              <a:t>Personalfluktuation und Mitarbeiterzufriedenheit</a:t>
            </a:r>
          </a:p>
          <a:p>
            <a:pPr algn="just"/>
            <a:r>
              <a:rPr lang="de-DE" sz="1800" i="1" u="sng" dirty="0"/>
              <a:t>Vertretungskonzept (auftragsbezogen)</a:t>
            </a:r>
          </a:p>
        </p:txBody>
      </p:sp>
      <p:sp>
        <p:nvSpPr>
          <p:cNvPr id="5" name="Fußzeilenplatzhalter 4">
            <a:extLst>
              <a:ext uri="{FF2B5EF4-FFF2-40B4-BE49-F238E27FC236}">
                <a16:creationId xmlns:a16="http://schemas.microsoft.com/office/drawing/2014/main" id="{B72B8776-B514-DCC9-631E-F577FF50FFDF}"/>
              </a:ext>
            </a:extLst>
          </p:cNvPr>
          <p:cNvSpPr>
            <a:spLocks noGrp="1"/>
          </p:cNvSpPr>
          <p:nvPr>
            <p:ph type="ftr" sz="quarter" idx="11"/>
          </p:nvPr>
        </p:nvSpPr>
        <p:spPr/>
        <p:txBody>
          <a:bodyPr/>
          <a:lstStyle/>
          <a:p>
            <a:r>
              <a:rPr lang="de-DE" dirty="0"/>
              <a:t>Bieterkonzept</a:t>
            </a:r>
            <a:endParaRPr lang="de-DE" noProof="0" dirty="0"/>
          </a:p>
        </p:txBody>
      </p:sp>
      <p:sp>
        <p:nvSpPr>
          <p:cNvPr id="6" name="Foliennummernplatzhalter 5">
            <a:extLst>
              <a:ext uri="{FF2B5EF4-FFF2-40B4-BE49-F238E27FC236}">
                <a16:creationId xmlns:a16="http://schemas.microsoft.com/office/drawing/2014/main" id="{53244081-CF36-7256-4DEF-A22CBA3FDA1F}"/>
              </a:ext>
            </a:extLst>
          </p:cNvPr>
          <p:cNvSpPr>
            <a:spLocks noGrp="1"/>
          </p:cNvSpPr>
          <p:nvPr>
            <p:ph type="sldNum" sz="quarter" idx="12"/>
          </p:nvPr>
        </p:nvSpPr>
        <p:spPr/>
        <p:txBody>
          <a:bodyPr/>
          <a:lstStyle/>
          <a:p>
            <a:fld id="{02CEFE82-39F2-4F47-8A0C-D5AB3496FA5C}" type="slidenum">
              <a:rPr lang="de-DE" noProof="0" smtClean="0"/>
              <a:t>8</a:t>
            </a:fld>
            <a:endParaRPr lang="de-DE" noProof="0" dirty="0"/>
          </a:p>
        </p:txBody>
      </p:sp>
      <p:sp>
        <p:nvSpPr>
          <p:cNvPr id="8" name="Textplatzhalter 2">
            <a:extLst>
              <a:ext uri="{FF2B5EF4-FFF2-40B4-BE49-F238E27FC236}">
                <a16:creationId xmlns:a16="http://schemas.microsoft.com/office/drawing/2014/main" id="{5319C712-0F58-92EA-2F35-2CDFE4FC9DBD}"/>
              </a:ext>
            </a:extLst>
          </p:cNvPr>
          <p:cNvSpPr txBox="1">
            <a:spLocks/>
          </p:cNvSpPr>
          <p:nvPr/>
        </p:nvSpPr>
        <p:spPr bwMode="gray">
          <a:xfrm>
            <a:off x="540000" y="5395280"/>
            <a:ext cx="11109600" cy="540000"/>
          </a:xfrm>
          <a:prstGeom prst="rect">
            <a:avLst/>
          </a:prstGeom>
        </p:spPr>
        <p:txBody>
          <a:bodyPr vert="horz" lIns="0" tIns="0" rIns="0" bIns="0" rtlCol="0">
            <a:noAutofit/>
          </a:bodyPr>
          <a:lstStyle>
            <a:lvl1pPr marL="0" indent="0" algn="l" defTabSz="914400" rtl="0" eaLnBrk="1" latinLnBrk="0" hangingPunct="1">
              <a:lnSpc>
                <a:spcPct val="90000"/>
              </a:lnSpc>
              <a:spcBef>
                <a:spcPts val="0"/>
              </a:spcBef>
              <a:spcAft>
                <a:spcPts val="1000"/>
              </a:spcAft>
              <a:buFont typeface="Wingdings" panose="05000000000000000000" pitchFamily="2" charset="2"/>
              <a:buNone/>
              <a:defRPr sz="2200" kern="1200" baseline="0">
                <a:solidFill>
                  <a:schemeClr val="bg1">
                    <a:lumMod val="50000"/>
                  </a:schemeClr>
                </a:solidFill>
                <a:latin typeface="+mn-lt"/>
                <a:ea typeface="+mn-ea"/>
                <a:cs typeface="+mn-cs"/>
              </a:defRPr>
            </a:lvl1pPr>
            <a:lvl2pPr marL="720000" indent="-270000" algn="l" defTabSz="914400" rtl="0" eaLnBrk="1" latinLnBrk="0" hangingPunct="1">
              <a:lnSpc>
                <a:spcPct val="90000"/>
              </a:lnSpc>
              <a:spcBef>
                <a:spcPts val="0"/>
              </a:spcBef>
              <a:spcAft>
                <a:spcPts val="1000"/>
              </a:spcAft>
              <a:buFont typeface="Calibri Light" panose="020F0302020204030204" pitchFamily="34" charset="0"/>
              <a:buChar char="–"/>
              <a:defRPr sz="2000" kern="1200">
                <a:solidFill>
                  <a:schemeClr val="tx1"/>
                </a:solidFill>
                <a:latin typeface="+mn-lt"/>
                <a:ea typeface="+mn-ea"/>
                <a:cs typeface="+mn-cs"/>
              </a:defRPr>
            </a:lvl2pPr>
            <a:lvl3pPr marL="1080000" indent="-270000" algn="l" defTabSz="914400" rtl="0" eaLnBrk="1" latinLnBrk="0" hangingPunct="1">
              <a:lnSpc>
                <a:spcPct val="90000"/>
              </a:lnSpc>
              <a:spcBef>
                <a:spcPts val="0"/>
              </a:spcBef>
              <a:spcAft>
                <a:spcPts val="1000"/>
              </a:spcAft>
              <a:buFont typeface="Calibri Light" panose="020F0302020204030204" pitchFamily="34" charset="0"/>
              <a:buChar char="–"/>
              <a:defRPr sz="1800" kern="1200">
                <a:solidFill>
                  <a:schemeClr val="tx1"/>
                </a:solidFill>
                <a:latin typeface="+mn-lt"/>
                <a:ea typeface="+mn-ea"/>
                <a:cs typeface="+mn-cs"/>
              </a:defRPr>
            </a:lvl3pPr>
            <a:lvl4pPr marL="1440000" indent="-270000" algn="l" defTabSz="914400" rtl="0" eaLnBrk="1" latinLnBrk="0" hangingPunct="1">
              <a:lnSpc>
                <a:spcPct val="90000"/>
              </a:lnSpc>
              <a:spcBef>
                <a:spcPts val="0"/>
              </a:spcBef>
              <a:spcAft>
                <a:spcPts val="1000"/>
              </a:spcAft>
              <a:buFont typeface="Calibri Light" panose="020F0302020204030204" pitchFamily="34" charset="0"/>
              <a:buChar char="–"/>
              <a:defRPr sz="1600" kern="1200">
                <a:solidFill>
                  <a:schemeClr val="tx1"/>
                </a:solidFill>
                <a:latin typeface="+mn-lt"/>
                <a:ea typeface="+mn-ea"/>
                <a:cs typeface="+mn-cs"/>
              </a:defRPr>
            </a:lvl4pPr>
            <a:lvl5pPr marL="1800000" indent="-270000" algn="l" defTabSz="914400" rtl="0" eaLnBrk="1" latinLnBrk="0" hangingPunct="1">
              <a:lnSpc>
                <a:spcPct val="90000"/>
              </a:lnSpc>
              <a:spcBef>
                <a:spcPts val="0"/>
              </a:spcBef>
              <a:spcAft>
                <a:spcPts val="1000"/>
              </a:spcAft>
              <a:buFont typeface="Calibri Light" panose="020F030202020403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de-DE" dirty="0">
                <a:solidFill>
                  <a:srgbClr val="FF0000"/>
                </a:solidFill>
              </a:rPr>
              <a:t>Für das geforderte Konzeptkriterium sind maximal 5 Folien </a:t>
            </a:r>
            <a:r>
              <a:rPr lang="de-DE" u="sng" dirty="0">
                <a:solidFill>
                  <a:srgbClr val="FF0000"/>
                </a:solidFill>
              </a:rPr>
              <a:t>zugelassen</a:t>
            </a:r>
            <a:r>
              <a:rPr lang="de-DE" dirty="0">
                <a:solidFill>
                  <a:srgbClr val="FF0000"/>
                </a:solidFill>
              </a:rPr>
              <a:t>!</a:t>
            </a:r>
          </a:p>
          <a:p>
            <a:endParaRPr lang="de-DE" dirty="0"/>
          </a:p>
          <a:p>
            <a:endParaRPr lang="de-DE" dirty="0"/>
          </a:p>
        </p:txBody>
      </p:sp>
      <p:sp>
        <p:nvSpPr>
          <p:cNvPr id="7" name="Textplatzhalter 9">
            <a:extLst>
              <a:ext uri="{FF2B5EF4-FFF2-40B4-BE49-F238E27FC236}">
                <a16:creationId xmlns:a16="http://schemas.microsoft.com/office/drawing/2014/main" id="{0615BB74-6802-95D7-2366-2F946004A73D}"/>
              </a:ext>
            </a:extLst>
          </p:cNvPr>
          <p:cNvSpPr>
            <a:spLocks noGrp="1"/>
          </p:cNvSpPr>
          <p:nvPr>
            <p:ph type="body" sz="quarter" idx="13"/>
          </p:nvPr>
        </p:nvSpPr>
        <p:spPr>
          <a:xfrm>
            <a:off x="7156938" y="1047600"/>
            <a:ext cx="4492662" cy="464400"/>
          </a:xfrm>
        </p:spPr>
        <p:txBody>
          <a:bodyPr/>
          <a:lstStyle/>
          <a:p>
            <a:r>
              <a:rPr lang="de-DE" u="sng" dirty="0"/>
              <a:t>Maximal erreichbare Punkte: 50 Punkte</a:t>
            </a:r>
          </a:p>
        </p:txBody>
      </p:sp>
    </p:spTree>
    <p:extLst>
      <p:ext uri="{BB962C8B-B14F-4D97-AF65-F5344CB8AC3E}">
        <p14:creationId xmlns:p14="http://schemas.microsoft.com/office/powerpoint/2010/main" val="4578347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BF823A-91CD-886D-BA34-1D075763552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EF1E62A-3213-50BD-2BCC-3FDFC919A4EA}"/>
              </a:ext>
            </a:extLst>
          </p:cNvPr>
          <p:cNvSpPr>
            <a:spLocks noGrp="1"/>
          </p:cNvSpPr>
          <p:nvPr>
            <p:ph type="title"/>
          </p:nvPr>
        </p:nvSpPr>
        <p:spPr/>
        <p:txBody>
          <a:bodyPr/>
          <a:lstStyle/>
          <a:p>
            <a:r>
              <a:rPr lang="de-DE" dirty="0"/>
              <a:t>Personalorganisation (sofern unterschiedlich für jedes angebotene Los)</a:t>
            </a:r>
          </a:p>
        </p:txBody>
      </p:sp>
      <p:sp>
        <p:nvSpPr>
          <p:cNvPr id="3" name="Textplatzhalter 2">
            <a:extLst>
              <a:ext uri="{FF2B5EF4-FFF2-40B4-BE49-F238E27FC236}">
                <a16:creationId xmlns:a16="http://schemas.microsoft.com/office/drawing/2014/main" id="{7EA484A9-A694-F104-F959-0FCD2294C365}"/>
              </a:ext>
            </a:extLst>
          </p:cNvPr>
          <p:cNvSpPr>
            <a:spLocks noGrp="1"/>
          </p:cNvSpPr>
          <p:nvPr>
            <p:ph type="body" sz="quarter" idx="13"/>
          </p:nvPr>
        </p:nvSpPr>
        <p:spPr>
          <a:xfrm>
            <a:off x="4663440" y="972000"/>
            <a:ext cx="6986160" cy="540000"/>
          </a:xfrm>
        </p:spPr>
        <p:txBody>
          <a:bodyPr/>
          <a:lstStyle/>
          <a:p>
            <a:r>
              <a:rPr lang="de-DE" dirty="0">
                <a:solidFill>
                  <a:srgbClr val="FF0000"/>
                </a:solidFill>
              </a:rPr>
              <a:t>Max. 5 Folien.</a:t>
            </a:r>
            <a:endParaRPr lang="de-DE" dirty="0"/>
          </a:p>
        </p:txBody>
      </p:sp>
      <p:sp>
        <p:nvSpPr>
          <p:cNvPr id="4" name="Inhaltsplatzhalter 3">
            <a:extLst>
              <a:ext uri="{FF2B5EF4-FFF2-40B4-BE49-F238E27FC236}">
                <a16:creationId xmlns:a16="http://schemas.microsoft.com/office/drawing/2014/main" id="{ECABC8B5-A5EC-3549-C75A-888DC0BBB6E4}"/>
              </a:ext>
            </a:extLst>
          </p:cNvPr>
          <p:cNvSpPr>
            <a:spLocks noGrp="1"/>
          </p:cNvSpPr>
          <p:nvPr>
            <p:ph idx="1"/>
          </p:nvPr>
        </p:nvSpPr>
        <p:spPr/>
        <p:txBody>
          <a:bodyPr/>
          <a:lstStyle/>
          <a:p>
            <a:pPr marL="0" indent="0" algn="just">
              <a:buNone/>
            </a:pPr>
            <a:endParaRPr lang="de-DE" sz="1100" dirty="0">
              <a:latin typeface="Arial" panose="020B0604020202020204" pitchFamily="34" charset="0"/>
              <a:cs typeface="Arial" panose="020B0604020202020204" pitchFamily="34" charset="0"/>
            </a:endParaRPr>
          </a:p>
        </p:txBody>
      </p:sp>
      <p:sp>
        <p:nvSpPr>
          <p:cNvPr id="5" name="Fußzeilenplatzhalter 4">
            <a:extLst>
              <a:ext uri="{FF2B5EF4-FFF2-40B4-BE49-F238E27FC236}">
                <a16:creationId xmlns:a16="http://schemas.microsoft.com/office/drawing/2014/main" id="{3CF23866-64AB-58A7-7B40-991D7936C010}"/>
              </a:ext>
            </a:extLst>
          </p:cNvPr>
          <p:cNvSpPr>
            <a:spLocks noGrp="1"/>
          </p:cNvSpPr>
          <p:nvPr>
            <p:ph type="ftr" sz="quarter" idx="11"/>
          </p:nvPr>
        </p:nvSpPr>
        <p:spPr/>
        <p:txBody>
          <a:bodyPr/>
          <a:lstStyle/>
          <a:p>
            <a:r>
              <a:rPr lang="de-DE" dirty="0"/>
              <a:t>Bieterkonzept</a:t>
            </a:r>
            <a:endParaRPr lang="de-DE" noProof="0" dirty="0"/>
          </a:p>
        </p:txBody>
      </p:sp>
      <p:sp>
        <p:nvSpPr>
          <p:cNvPr id="6" name="Foliennummernplatzhalter 5">
            <a:extLst>
              <a:ext uri="{FF2B5EF4-FFF2-40B4-BE49-F238E27FC236}">
                <a16:creationId xmlns:a16="http://schemas.microsoft.com/office/drawing/2014/main" id="{BA156396-8A78-6A50-B29E-CDF9E0009D2F}"/>
              </a:ext>
            </a:extLst>
          </p:cNvPr>
          <p:cNvSpPr>
            <a:spLocks noGrp="1"/>
          </p:cNvSpPr>
          <p:nvPr>
            <p:ph type="sldNum" sz="quarter" idx="12"/>
          </p:nvPr>
        </p:nvSpPr>
        <p:spPr/>
        <p:txBody>
          <a:bodyPr/>
          <a:lstStyle/>
          <a:p>
            <a:fld id="{02CEFE82-39F2-4F47-8A0C-D5AB3496FA5C}" type="slidenum">
              <a:rPr lang="de-DE" noProof="0" smtClean="0"/>
              <a:t>9</a:t>
            </a:fld>
            <a:endParaRPr lang="de-DE" noProof="0" dirty="0"/>
          </a:p>
        </p:txBody>
      </p:sp>
    </p:spTree>
    <p:extLst>
      <p:ext uri="{BB962C8B-B14F-4D97-AF65-F5344CB8AC3E}">
        <p14:creationId xmlns:p14="http://schemas.microsoft.com/office/powerpoint/2010/main" val="302687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PRESENTATIONLOAD">
  <a:themeElements>
    <a:clrScheme name="PL Styleguide">
      <a:dk1>
        <a:sysClr val="windowText" lastClr="000000"/>
      </a:dk1>
      <a:lt1>
        <a:sysClr val="window" lastClr="FFFFFF"/>
      </a:lt1>
      <a:dk2>
        <a:srgbClr val="2C3E50"/>
      </a:dk2>
      <a:lt2>
        <a:srgbClr val="FFFFFF"/>
      </a:lt2>
      <a:accent1>
        <a:srgbClr val="3498DB"/>
      </a:accent1>
      <a:accent2>
        <a:srgbClr val="C8303F"/>
      </a:accent2>
      <a:accent3>
        <a:srgbClr val="9BBB59"/>
      </a:accent3>
      <a:accent4>
        <a:srgbClr val="FFC000"/>
      </a:accent4>
      <a:accent5>
        <a:srgbClr val="814993"/>
      </a:accent5>
      <a:accent6>
        <a:srgbClr val="45B1CB"/>
      </a:accent6>
      <a:hlink>
        <a:srgbClr val="7F7F7F"/>
      </a:hlink>
      <a:folHlink>
        <a:srgbClr val="7F7F7F"/>
      </a:folHlink>
    </a:clrScheme>
    <a:fontScheme name="PL Styleguide">
      <a:majorFont>
        <a:latin typeface="Calibri"/>
        <a:ea typeface=""/>
        <a:cs typeface=""/>
      </a:majorFont>
      <a:minorFont>
        <a:latin typeface="Calibri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lIns="36000" tIns="36000" rIns="36000" bIns="36000" rtlCol="0" anchor="ctr"/>
      <a:lstStyle>
        <a:defPPr algn="ctr">
          <a:lnSpc>
            <a:spcPct val="90000"/>
          </a:lnSpc>
          <a:spcAft>
            <a:spcPts val="1000"/>
          </a:spcAft>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bg1">
              <a:lumMod val="65000"/>
            </a:schemeClr>
          </a:solidFill>
          <a:tailEnd type="none"/>
        </a:ln>
      </a:spPr>
      <a:bodyPr/>
      <a:lstStyle/>
      <a:style>
        <a:lnRef idx="1">
          <a:schemeClr val="accent1"/>
        </a:lnRef>
        <a:fillRef idx="0">
          <a:schemeClr val="accent1"/>
        </a:fillRef>
        <a:effectRef idx="0">
          <a:schemeClr val="accent1"/>
        </a:effectRef>
        <a:fontRef idx="minor">
          <a:schemeClr val="tx1"/>
        </a:fontRef>
      </a:style>
    </a:lnDef>
    <a:txDef>
      <a:spPr>
        <a:solidFill>
          <a:schemeClr val="bg1"/>
        </a:solidFill>
      </a:spPr>
      <a:bodyPr wrap="square" lIns="0" tIns="0" rIns="0" bIns="0" rtlCol="0">
        <a:noAutofit/>
      </a:bodyPr>
      <a:lstStyle>
        <a:defPPr>
          <a:lnSpc>
            <a:spcPct val="90000"/>
          </a:lnSpc>
          <a:spcAft>
            <a:spcPts val="1000"/>
          </a:spcAft>
          <a:defRPr dirty="0" err="1" smtClean="0"/>
        </a:defPPr>
      </a:lstStyle>
    </a:txDef>
  </a:objectDefaults>
  <a:extraClrSchemeLst/>
</a:theme>
</file>

<file path=ppt/theme/theme2.xml><?xml version="1.0" encoding="utf-8"?>
<a:theme xmlns:a="http://schemas.openxmlformats.org/drawingml/2006/main" name="Larissa">
  <a:themeElements>
    <a:clrScheme name="PresentationLoad">
      <a:dk1>
        <a:sysClr val="windowText" lastClr="000000"/>
      </a:dk1>
      <a:lt1>
        <a:sysClr val="window" lastClr="FFFFFF"/>
      </a:lt1>
      <a:dk2>
        <a:srgbClr val="2C3E50"/>
      </a:dk2>
      <a:lt2>
        <a:srgbClr val="FFFFFF"/>
      </a:lt2>
      <a:accent1>
        <a:srgbClr val="3498DB"/>
      </a:accent1>
      <a:accent2>
        <a:srgbClr val="C8303F"/>
      </a:accent2>
      <a:accent3>
        <a:srgbClr val="9BBB59"/>
      </a:accent3>
      <a:accent4>
        <a:srgbClr val="FFC000"/>
      </a:accent4>
      <a:accent5>
        <a:srgbClr val="814993"/>
      </a:accent5>
      <a:accent6>
        <a:srgbClr val="45B1CB"/>
      </a:accent6>
      <a:hlink>
        <a:srgbClr val="7F7F7F"/>
      </a:hlink>
      <a:folHlink>
        <a:srgbClr val="7F7F7F"/>
      </a:folHlink>
    </a:clrScheme>
    <a:fontScheme name="PL Styleguide">
      <a:majorFont>
        <a:latin typeface="Calibri"/>
        <a:ea typeface=""/>
        <a:cs typeface=""/>
      </a:majorFont>
      <a:minorFont>
        <a:latin typeface="Calibri Light"/>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resentationLoad">
      <a:dk1>
        <a:sysClr val="windowText" lastClr="000000"/>
      </a:dk1>
      <a:lt1>
        <a:sysClr val="window" lastClr="FFFFFF"/>
      </a:lt1>
      <a:dk2>
        <a:srgbClr val="2C3E50"/>
      </a:dk2>
      <a:lt2>
        <a:srgbClr val="FFFFFF"/>
      </a:lt2>
      <a:accent1>
        <a:srgbClr val="3498DB"/>
      </a:accent1>
      <a:accent2>
        <a:srgbClr val="C8303F"/>
      </a:accent2>
      <a:accent3>
        <a:srgbClr val="9BBB59"/>
      </a:accent3>
      <a:accent4>
        <a:srgbClr val="FFC000"/>
      </a:accent4>
      <a:accent5>
        <a:srgbClr val="814993"/>
      </a:accent5>
      <a:accent6>
        <a:srgbClr val="45B1CB"/>
      </a:accent6>
      <a:hlink>
        <a:srgbClr val="7F7F7F"/>
      </a:hlink>
      <a:folHlink>
        <a:srgbClr val="7F7F7F"/>
      </a:folHlink>
    </a:clrScheme>
    <a:fontScheme name="PL Styleguide">
      <a:majorFont>
        <a:latin typeface="Calibri"/>
        <a:ea typeface=""/>
        <a:cs typeface=""/>
      </a:majorFont>
      <a:minorFont>
        <a:latin typeface="Calibri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A5F2C2E31B7BC942AFA4B014867B1A85" ma:contentTypeVersion="4" ma:contentTypeDescription="Ein neues Dokument erstellen." ma:contentTypeScope="" ma:versionID="f02de4162a0f0c891e250414de94e9f7">
  <xsd:schema xmlns:xsd="http://www.w3.org/2001/XMLSchema" xmlns:xs="http://www.w3.org/2001/XMLSchema" xmlns:p="http://schemas.microsoft.com/office/2006/metadata/properties" xmlns:ns2="014fbf7f-4811-461e-9299-9301e1070036" targetNamespace="http://schemas.microsoft.com/office/2006/metadata/properties" ma:root="true" ma:fieldsID="8c82e23f9f8106d29b7f78d0c09866bc" ns2:_="">
    <xsd:import namespace="014fbf7f-4811-461e-9299-9301e107003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14fbf7f-4811-461e-9299-9301e107003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0711EF9-45DE-4FB9-9C67-FD624D28EBBC}">
  <ds:schemaRefs>
    <ds:schemaRef ds:uri="http://schemas.openxmlformats.org/package/2006/metadata/core-properties"/>
    <ds:schemaRef ds:uri="http://schemas.microsoft.com/office/infopath/2007/PartnerControls"/>
    <ds:schemaRef ds:uri="http://schemas.microsoft.com/office/2006/documentManagement/types"/>
    <ds:schemaRef ds:uri="http://www.w3.org/XML/1998/namespace"/>
    <ds:schemaRef ds:uri="http://purl.org/dc/dcmitype/"/>
    <ds:schemaRef ds:uri="http://purl.org/dc/terms/"/>
    <ds:schemaRef ds:uri="014fbf7f-4811-461e-9299-9301e1070036"/>
    <ds:schemaRef ds:uri="http://purl.org/dc/elements/1.1/"/>
    <ds:schemaRef ds:uri="http://schemas.microsoft.com/office/2006/metadata/properties"/>
  </ds:schemaRefs>
</ds:datastoreItem>
</file>

<file path=customXml/itemProps2.xml><?xml version="1.0" encoding="utf-8"?>
<ds:datastoreItem xmlns:ds="http://schemas.openxmlformats.org/officeDocument/2006/customXml" ds:itemID="{846953DB-64AD-4B8B-90BD-8514A849BF6A}">
  <ds:schemaRefs>
    <ds:schemaRef ds:uri="http://schemas.microsoft.com/sharepoint/v3/contenttype/forms"/>
  </ds:schemaRefs>
</ds:datastoreItem>
</file>

<file path=customXml/itemProps3.xml><?xml version="1.0" encoding="utf-8"?>
<ds:datastoreItem xmlns:ds="http://schemas.openxmlformats.org/officeDocument/2006/customXml" ds:itemID="{72F71067-07DB-4642-B016-8321990A760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14fbf7f-4811-461e-9299-9301e107003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1160</Words>
  <Application>Microsoft Office PowerPoint</Application>
  <PresentationFormat>Benutzerdefiniert</PresentationFormat>
  <Paragraphs>138</Paragraphs>
  <Slides>27</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27</vt:i4>
      </vt:variant>
    </vt:vector>
  </HeadingPairs>
  <TitlesOfParts>
    <vt:vector size="33" baseType="lpstr">
      <vt:lpstr>Arial</vt:lpstr>
      <vt:lpstr>Calibri Light</vt:lpstr>
      <vt:lpstr>Bebas Neue</vt:lpstr>
      <vt:lpstr>Wingdings</vt:lpstr>
      <vt:lpstr>Calibri</vt:lpstr>
      <vt:lpstr>PRESENTATIONLOAD</vt:lpstr>
      <vt:lpstr>Reinigungskonzept Lose 12-19 Gebäudereinigungsleistungen in Diversen Liegenschaften deS  Landes Berlin  Name des Bieters  </vt:lpstr>
      <vt:lpstr>Bearbeitungshinweise für die nachfolgenden Folien</vt:lpstr>
      <vt:lpstr>Routenplanung</vt:lpstr>
      <vt:lpstr>Routenplanung</vt:lpstr>
      <vt:lpstr>Revierplanung auf Grundlage der Unterlagen des Musterobjekts</vt:lpstr>
      <vt:lpstr>Revierplanung auf Grundlage der Unterlagen des Musterobjekts</vt:lpstr>
      <vt:lpstr>DGNB Audit</vt:lpstr>
      <vt:lpstr>Personalorganisation (sofern unterschiedlich für jedes angebotene Los)</vt:lpstr>
      <vt:lpstr>Personalorganisation (sofern unterschiedlich für jedes angebotene Los)</vt:lpstr>
      <vt:lpstr>Personalorganisation (sofern unterschiedlich für jedes angebotene Los)</vt:lpstr>
      <vt:lpstr>Personalorganisation (sofern unterschiedlich für jedes angebotene Los)</vt:lpstr>
      <vt:lpstr>Personalorganisation (sofern unterschiedlich für jedes angebotene Los)</vt:lpstr>
      <vt:lpstr>Personalorganisation (sofern unterschiedlich für jedes angebotene Los)</vt:lpstr>
      <vt:lpstr>DGNB Audit</vt:lpstr>
      <vt:lpstr>Personaleinsatz- und Arbeitsplanung für eine mobile Reinigungskraft bzw. ein Reinigungsrevier [auf Grundlage des Musterobjekts bzw. der Musterobjekte Routenplanung]</vt:lpstr>
      <vt:lpstr>Personaleinsatz- und Arbeitsplanung </vt:lpstr>
      <vt:lpstr>Personaleinsatz- und Arbeitsplanung </vt:lpstr>
      <vt:lpstr>DGNB Audit</vt:lpstr>
      <vt:lpstr>Qualitätssicherung</vt:lpstr>
      <vt:lpstr>Qualitätssicherung</vt:lpstr>
      <vt:lpstr>Qualitätssicherung</vt:lpstr>
      <vt:lpstr>Qualitätssicherung</vt:lpstr>
      <vt:lpstr>Qualitätssicherung</vt:lpstr>
      <vt:lpstr>DGNB Audit</vt:lpstr>
      <vt:lpstr>Nachhaltigkeit und Innovation</vt:lpstr>
      <vt:lpstr>Nachhaltigkeit und Innovation</vt:lpstr>
      <vt:lpstr>Nachhaltigkeit und Innovation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ISFM GmbH</dc:title>
  <dc:creator>Thomas Gramke</dc:creator>
  <cp:lastModifiedBy>Arne Riedel</cp:lastModifiedBy>
  <cp:revision>13</cp:revision>
  <dcterms:created xsi:type="dcterms:W3CDTF">2020-04-27T13:54:06Z</dcterms:created>
  <dcterms:modified xsi:type="dcterms:W3CDTF">2026-03-17T13:46:41Z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0x010100A5F2C2E31B7BC942AFA4B014867B1A85</vt:lpwstr>
  </property>
  <property fmtid="{D5CDD505-2E9C-101B-9397-08002B2CF9AE}" pid="3" name="MediaServiceImageTags">
    <vt:lpwstr/>
  </property>
</Properties>
</file>