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64" r:id="rId10"/>
    <p:sldId id="265" r:id="rId11"/>
    <p:sldId id="275" r:id="rId1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8502"/>
    <a:srgbClr val="000000"/>
    <a:srgbClr val="1F8743"/>
    <a:srgbClr val="DDDFE0"/>
    <a:srgbClr val="576164"/>
    <a:srgbClr val="FFFFFF"/>
    <a:srgbClr val="C3DC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004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74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EB4519-0D05-4DCA-B773-D20C833503E3}" type="datetimeFigureOut">
              <a:rPr lang="de-DE" smtClean="0"/>
              <a:t>25.09.2025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404CC-88FC-4E6E-9E2B-3778537146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4703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t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 descr="Ein Bild, das Screenshot, Grafiken, Grün, Grafikdesign enthält.&#10;&#10;Automatisch generierte Beschreibung">
            <a:extLst>
              <a:ext uri="{FF2B5EF4-FFF2-40B4-BE49-F238E27FC236}">
                <a16:creationId xmlns:a16="http://schemas.microsoft.com/office/drawing/2014/main" id="{42E40323-0F12-6828-76A3-AD85A15EDB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3" name="Rechteck 32">
            <a:extLst>
              <a:ext uri="{FF2B5EF4-FFF2-40B4-BE49-F238E27FC236}">
                <a16:creationId xmlns:a16="http://schemas.microsoft.com/office/drawing/2014/main" id="{948C2E42-7820-24AC-1300-AEDECC7126E2}"/>
              </a:ext>
            </a:extLst>
          </p:cNvPr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/>
              <a:t>250515_BULEplus_Jubiläum_BMLEH_4_3_Vorlage</a:t>
            </a:r>
            <a:endParaRPr lang="de-DE" sz="1800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7" y="74676"/>
            <a:ext cx="2537194" cy="1235194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D4590107-160F-DF81-CEF8-AAC96B58475D}"/>
              </a:ext>
            </a:extLst>
          </p:cNvPr>
          <p:cNvSpPr/>
          <p:nvPr userDrawn="1"/>
        </p:nvSpPr>
        <p:spPr>
          <a:xfrm>
            <a:off x="9001125" y="0"/>
            <a:ext cx="14287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E8D3972-4CB3-45AC-8AAB-76C8DFD796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700" y="1341438"/>
            <a:ext cx="7848601" cy="1085924"/>
          </a:xfrm>
        </p:spPr>
        <p:txBody>
          <a:bodyPr anchor="b" anchorCtr="0"/>
          <a:lstStyle>
            <a:lvl1pPr algn="l">
              <a:defRPr sz="3600"/>
            </a:lvl1pPr>
          </a:lstStyle>
          <a:p>
            <a:r>
              <a:rPr lang="de-DE" dirty="0"/>
              <a:t>Der Titel des Vortrags</a:t>
            </a:r>
            <a:br>
              <a:rPr lang="de-DE" dirty="0"/>
            </a:br>
            <a:r>
              <a:rPr lang="de-DE" dirty="0"/>
              <a:t>ist max. zweizeilig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E4CAE30-EDB8-DA19-DA7F-A3D808FEEB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700" y="2600325"/>
            <a:ext cx="7848601" cy="5461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2000" b="0" spc="0" baseline="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lvl="0"/>
            <a:r>
              <a:rPr lang="de-DE" dirty="0"/>
              <a:t>Ein Vortragsuntertitel ist naturgemäß etwas länger</a:t>
            </a:r>
            <a:br>
              <a:rPr lang="de-DE" dirty="0"/>
            </a:br>
            <a:r>
              <a:rPr lang="de-DE" dirty="0"/>
              <a:t>ist max. zweizeilig</a:t>
            </a:r>
          </a:p>
        </p:txBody>
      </p:sp>
      <p:sp>
        <p:nvSpPr>
          <p:cNvPr id="18" name="Textplatzhalter 12">
            <a:extLst>
              <a:ext uri="{FF2B5EF4-FFF2-40B4-BE49-F238E27FC236}">
                <a16:creationId xmlns:a16="http://schemas.microsoft.com/office/drawing/2014/main" id="{B7AB8408-B833-C73D-BA45-198CAA9A8B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6037" y="5774575"/>
            <a:ext cx="6096509" cy="685982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1800"/>
              </a:lnSpc>
              <a:spcAft>
                <a:spcPts val="0"/>
              </a:spcAft>
              <a:defRPr sz="1400"/>
            </a:lvl1pPr>
          </a:lstStyle>
          <a:p>
            <a:pPr lvl="0"/>
            <a:r>
              <a:rPr lang="de-DE" dirty="0"/>
              <a:t>Titel Vorname Nachname</a:t>
            </a:r>
            <a:br>
              <a:rPr lang="de-DE" dirty="0"/>
            </a:br>
            <a:r>
              <a:rPr lang="de-DE" dirty="0"/>
              <a:t>Titel Vorname Nachname</a:t>
            </a:r>
          </a:p>
          <a:p>
            <a:pPr lvl="0"/>
            <a:r>
              <a:rPr lang="de-DE" dirty="0"/>
              <a:t>Titel Vorname Nachname</a:t>
            </a:r>
          </a:p>
        </p:txBody>
      </p:sp>
      <p:pic>
        <p:nvPicPr>
          <p:cNvPr id="6" name="Grafik 5" descr="Logo 10 Jahre Bundesprogramm Ländliche Entwicklung und Regionale Wertschöpfung" title="Logo 10 Jahre Bundesprogramm Ländliche Entwicklung und Regionale Wertschöpfu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10" y="194279"/>
            <a:ext cx="2112714" cy="97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8405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57" userDrawn="1">
          <p15:clr>
            <a:srgbClr val="A4A3A4"/>
          </p15:clr>
        </p15:guide>
        <p15:guide id="2" orient="horz" pos="1638" userDrawn="1">
          <p15:clr>
            <a:srgbClr val="A4A3A4"/>
          </p15:clr>
        </p15:guide>
        <p15:guide id="3" orient="horz" pos="845" userDrawn="1">
          <p15:clr>
            <a:srgbClr val="A4A3A4"/>
          </p15:clr>
        </p15:guide>
        <p15:guide id="4" orient="horz" pos="663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orient="horz" pos="1982" userDrawn="1">
          <p15:clr>
            <a:srgbClr val="A4A3A4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30F2AEC-A8A3-C460-1407-6275220AED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Fußzeilenplatzhalter 2">
            <a:extLst>
              <a:ext uri="{FF2B5EF4-FFF2-40B4-BE49-F238E27FC236}">
                <a16:creationId xmlns:a16="http://schemas.microsoft.com/office/drawing/2014/main" id="{83235D5F-C35E-1167-763F-9EA831FB83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6037" y="6416675"/>
            <a:ext cx="7156847" cy="21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Titel der Präsentation / Veranstaltung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3350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164" userDrawn="1">
          <p15:clr>
            <a:srgbClr val="A4A3A4"/>
          </p15:clr>
        </p15:guide>
        <p15:guide id="6" orient="horz" pos="1434" userDrawn="1">
          <p15:clr>
            <a:srgbClr val="A4A3A4"/>
          </p15:clr>
        </p15:guide>
        <p15:guide id="7" orient="horz" pos="967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pos="278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Screenshot, Grafiken, Grün, Grafikdesign enthält.&#10;&#10;Automatisch generierte Beschreibung">
            <a:extLst>
              <a:ext uri="{FF2B5EF4-FFF2-40B4-BE49-F238E27FC236}">
                <a16:creationId xmlns:a16="http://schemas.microsoft.com/office/drawing/2014/main" id="{F6EE10CB-2C9E-F399-5B4D-217A2067D7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" name="Rechteck 32">
            <a:extLst>
              <a:ext uri="{FF2B5EF4-FFF2-40B4-BE49-F238E27FC236}">
                <a16:creationId xmlns:a16="http://schemas.microsoft.com/office/drawing/2014/main" id="{948C2E42-7820-24AC-1300-AEDECC7126E2}"/>
              </a:ext>
            </a:extLst>
          </p:cNvPr>
          <p:cNvSpPr/>
          <p:nvPr userDrawn="1"/>
        </p:nvSpPr>
        <p:spPr>
          <a:xfrm>
            <a:off x="0" y="1"/>
            <a:ext cx="9144000" cy="2312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E8D3972-4CB3-45AC-8AAB-76C8DFD796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701" y="1341443"/>
            <a:ext cx="7848600" cy="689859"/>
          </a:xfrm>
        </p:spPr>
        <p:txBody>
          <a:bodyPr anchor="b" anchorCtr="0"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Vielen Dank.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F907CD31-B84A-2B3E-DC85-8E16DDC3C17F}"/>
              </a:ext>
            </a:extLst>
          </p:cNvPr>
          <p:cNvSpPr/>
          <p:nvPr userDrawn="1"/>
        </p:nvSpPr>
        <p:spPr>
          <a:xfrm>
            <a:off x="716974" y="3429000"/>
            <a:ext cx="463694" cy="6182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 anchorCtr="0"/>
          <a:lstStyle/>
          <a:p>
            <a:pPr algn="l"/>
            <a:endParaRPr lang="de-DE" sz="1800" dirty="0" err="1">
              <a:solidFill>
                <a:schemeClr val="tx1"/>
              </a:solidFill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2B392E12-8008-6013-AEB6-BFD42FA811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6038" y="2600325"/>
            <a:ext cx="3797360" cy="236224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dirty="0"/>
              <a:t>Kontakt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546826E9-1B3E-96E9-3FCE-D0F9E987C9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97871" y="2601695"/>
            <a:ext cx="3797361" cy="234854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dirty="0"/>
              <a:t>Bildnachweis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138D34BC-F70A-00E5-006E-672F42CDB85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6035" y="3151742"/>
            <a:ext cx="3797361" cy="3014108"/>
          </a:xfrm>
        </p:spPr>
        <p:txBody>
          <a:bodyPr/>
          <a:lstStyle>
            <a:lvl1pPr>
              <a:lnSpc>
                <a:spcPts val="1800"/>
              </a:lnSpc>
              <a:defRPr sz="1400"/>
            </a:lvl1pPr>
          </a:lstStyle>
          <a:p>
            <a:pPr lvl="0"/>
            <a:r>
              <a:rPr lang="de-DE" dirty="0" err="1"/>
              <a:t>BULEplus</a:t>
            </a:r>
            <a:br>
              <a:rPr lang="de-DE" dirty="0"/>
            </a:br>
            <a:r>
              <a:rPr lang="de-DE" dirty="0"/>
              <a:t>Bundesprogramm Ländliche Entwicklung</a:t>
            </a:r>
            <a:br>
              <a:rPr lang="de-DE" dirty="0"/>
            </a:br>
            <a:r>
              <a:rPr lang="de-DE" dirty="0"/>
              <a:t>und Regionale Wertschöpfung</a:t>
            </a:r>
            <a:br>
              <a:rPr lang="de-DE" dirty="0"/>
            </a:br>
            <a:br>
              <a:rPr lang="de-DE" dirty="0"/>
            </a:br>
            <a:r>
              <a:rPr lang="de-DE" dirty="0"/>
              <a:t>Kontaktperson</a:t>
            </a:r>
            <a:br>
              <a:rPr lang="de-DE" dirty="0"/>
            </a:br>
            <a:r>
              <a:rPr lang="de-DE" dirty="0"/>
              <a:t>Vorname Nachname</a:t>
            </a:r>
            <a:br>
              <a:rPr lang="de-DE" dirty="0"/>
            </a:br>
            <a:r>
              <a:rPr lang="de-DE" dirty="0"/>
              <a:t>mail@</a:t>
            </a:r>
            <a:br>
              <a:rPr lang="de-DE" dirty="0"/>
            </a:br>
            <a:r>
              <a:rPr lang="de-DE" dirty="0"/>
              <a:t>000 000 000-00</a:t>
            </a:r>
          </a:p>
        </p:txBody>
      </p:sp>
      <p:sp>
        <p:nvSpPr>
          <p:cNvPr id="25" name="Textplatzhalter 21">
            <a:extLst>
              <a:ext uri="{FF2B5EF4-FFF2-40B4-BE49-F238E27FC236}">
                <a16:creationId xmlns:a16="http://schemas.microsoft.com/office/drawing/2014/main" id="{DC5E240D-E3A5-7A08-2B33-D73085F4AF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97871" y="3151523"/>
            <a:ext cx="3797361" cy="3014108"/>
          </a:xfrm>
        </p:spPr>
        <p:txBody>
          <a:bodyPr/>
          <a:lstStyle>
            <a:lvl1pPr>
              <a:lnSpc>
                <a:spcPts val="1800"/>
              </a:lnSpc>
              <a:defRPr sz="1400"/>
            </a:lvl1pPr>
          </a:lstStyle>
          <a:p>
            <a:pPr lvl="0"/>
            <a:r>
              <a:rPr lang="de-DE" dirty="0"/>
              <a:t>S.00: Fotograf*in, Bilddatenbank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3535618-4140-4D2B-99BA-A7FAFF986D19}"/>
              </a:ext>
            </a:extLst>
          </p:cNvPr>
          <p:cNvSpPr/>
          <p:nvPr userDrawn="1"/>
        </p:nvSpPr>
        <p:spPr>
          <a:xfrm>
            <a:off x="9001125" y="0"/>
            <a:ext cx="14287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7" y="74676"/>
            <a:ext cx="2537194" cy="123519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A3B7FB86-E106-F18F-4329-DC7C4562BD3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208" y="256758"/>
            <a:ext cx="2006354" cy="92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312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57" userDrawn="1">
          <p15:clr>
            <a:srgbClr val="A4A3A4"/>
          </p15:clr>
        </p15:guide>
        <p15:guide id="2" orient="horz" pos="1638" userDrawn="1">
          <p15:clr>
            <a:srgbClr val="A4A3A4"/>
          </p15:clr>
        </p15:guide>
        <p15:guide id="3" orient="horz" pos="845" userDrawn="1">
          <p15:clr>
            <a:srgbClr val="A4A3A4"/>
          </p15:clr>
        </p15:guide>
        <p15:guide id="4" orient="horz" pos="663" userDrawn="1">
          <p15:clr>
            <a:srgbClr val="A4A3A4"/>
          </p15:clr>
        </p15:guide>
        <p15:guide id="6" orient="horz" pos="1982" userDrawn="1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reenshot, Grün, Grafiken, Design enthält.&#10;&#10;Automatisch generierte Beschreibung">
            <a:extLst>
              <a:ext uri="{FF2B5EF4-FFF2-40B4-BE49-F238E27FC236}">
                <a16:creationId xmlns:a16="http://schemas.microsoft.com/office/drawing/2014/main" id="{55994028-21D7-6839-98D6-65CAE3571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885" y="0"/>
            <a:ext cx="6658116" cy="6858000"/>
          </a:xfrm>
          <a:prstGeom prst="rect">
            <a:avLst/>
          </a:prstGeom>
        </p:spPr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1E4CAE30-EDB8-DA19-DA7F-A3D808FEEB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701" y="2591996"/>
            <a:ext cx="7848600" cy="3573859"/>
          </a:xfrm>
          <a:prstGeom prst="rect">
            <a:avLst/>
          </a:prstGeom>
        </p:spPr>
        <p:txBody>
          <a:bodyPr numCol="2" spcCol="540000"/>
          <a:lstStyle>
            <a:lvl1pPr marL="457189" indent="-457189" algn="l">
              <a:lnSpc>
                <a:spcPts val="2600"/>
              </a:lnSpc>
              <a:spcAft>
                <a:spcPts val="500"/>
              </a:spcAft>
              <a:buClr>
                <a:schemeClr val="tx2"/>
              </a:buClr>
              <a:buFont typeface="+mj-lt"/>
              <a:buAutoNum type="arabicPeriod"/>
              <a:defRPr sz="2000" b="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lvl="0"/>
            <a:r>
              <a:rPr lang="de-DE" dirty="0"/>
              <a:t>Inhalt</a:t>
            </a:r>
          </a:p>
          <a:p>
            <a:pPr lvl="0"/>
            <a:r>
              <a:rPr lang="de-DE" dirty="0"/>
              <a:t>Inhalt</a:t>
            </a:r>
          </a:p>
          <a:p>
            <a:pPr lvl="0"/>
            <a:r>
              <a:rPr lang="de-DE" dirty="0"/>
              <a:t>Inhalt</a:t>
            </a:r>
          </a:p>
          <a:p>
            <a:pPr lvl="0"/>
            <a:r>
              <a:rPr lang="de-DE" dirty="0"/>
              <a:t>Inhalt</a:t>
            </a:r>
          </a:p>
          <a:p>
            <a:pPr lvl="0"/>
            <a:r>
              <a:rPr lang="de-DE" dirty="0"/>
              <a:t>Inhalt</a:t>
            </a:r>
          </a:p>
          <a:p>
            <a:pPr lvl="0"/>
            <a:r>
              <a:rPr lang="de-DE" dirty="0"/>
              <a:t>Inhalt</a:t>
            </a:r>
          </a:p>
          <a:p>
            <a:pPr lvl="0"/>
            <a:r>
              <a:rPr lang="de-DE" dirty="0"/>
              <a:t>Inhalt</a:t>
            </a:r>
          </a:p>
          <a:p>
            <a:pPr lvl="0"/>
            <a:r>
              <a:rPr lang="de-DE" dirty="0"/>
              <a:t>Inhalt</a:t>
            </a:r>
          </a:p>
          <a:p>
            <a:pPr lvl="0"/>
            <a:r>
              <a:rPr lang="de-DE" dirty="0"/>
              <a:t>Inhalt</a:t>
            </a:r>
          </a:p>
          <a:p>
            <a:pPr lvl="0"/>
            <a:r>
              <a:rPr lang="de-DE" dirty="0"/>
              <a:t>Inhalt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BD614A0-235C-5D61-EC90-648EA25A1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3ED8407-D816-CC2A-D569-2F56B0EB1B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701" y="1329528"/>
            <a:ext cx="7848599" cy="577850"/>
          </a:xfrm>
        </p:spPr>
        <p:txBody>
          <a:bodyPr anchor="t" anchorCtr="0"/>
          <a:lstStyle>
            <a:lvl1pPr algn="l">
              <a:defRPr sz="3600"/>
            </a:lvl1pPr>
          </a:lstStyle>
          <a:p>
            <a:r>
              <a:rPr lang="de-DE" dirty="0"/>
              <a:t>Inhaltsverzeichnis</a:t>
            </a:r>
          </a:p>
        </p:txBody>
      </p:sp>
    </p:spTree>
    <p:extLst>
      <p:ext uri="{BB962C8B-B14F-4D97-AF65-F5344CB8AC3E}">
        <p14:creationId xmlns:p14="http://schemas.microsoft.com/office/powerpoint/2010/main" val="1790070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37" userDrawn="1">
          <p15:clr>
            <a:srgbClr val="A4A3A4"/>
          </p15:clr>
        </p15:guide>
        <p15:guide id="4" orient="horz" pos="1631" userDrawn="1">
          <p15:clr>
            <a:srgbClr val="A4A3A4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Kreis, Farbigkeit, Screenshot, Kunst enthält.&#10;&#10;Automatisch generierte Beschreibung">
            <a:extLst>
              <a:ext uri="{FF2B5EF4-FFF2-40B4-BE49-F238E27FC236}">
                <a16:creationId xmlns:a16="http://schemas.microsoft.com/office/drawing/2014/main" id="{E335CC62-1128-F66D-0BAA-0CAD290D59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943" y="3340800"/>
            <a:ext cx="4592056" cy="3517200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7B61EB6A-1BC2-ED3D-D01E-BA2A45A9D5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699" y="3769465"/>
            <a:ext cx="5292726" cy="1076668"/>
          </a:xfrm>
        </p:spPr>
        <p:txBody>
          <a:bodyPr anchor="t" anchorCtr="0"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de-DE" dirty="0" err="1"/>
              <a:t>Kapiteltrenner</a:t>
            </a:r>
            <a:br>
              <a:rPr lang="de-DE" dirty="0"/>
            </a:br>
            <a:r>
              <a:rPr lang="de-DE" dirty="0"/>
              <a:t>Kapiteltitel max. zweizeilig</a:t>
            </a:r>
          </a:p>
        </p:txBody>
      </p:sp>
      <p:sp>
        <p:nvSpPr>
          <p:cNvPr id="12" name="Untertitel 2">
            <a:extLst>
              <a:ext uri="{FF2B5EF4-FFF2-40B4-BE49-F238E27FC236}">
                <a16:creationId xmlns:a16="http://schemas.microsoft.com/office/drawing/2014/main" id="{B92F4B6E-2FCF-3352-09C3-5D4B61B5946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700" y="5024440"/>
            <a:ext cx="5292727" cy="1141410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ts val="2400"/>
              </a:lnSpc>
              <a:buFontTx/>
              <a:buNone/>
              <a:defRPr sz="1800" b="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lvl="0"/>
            <a:r>
              <a:rPr lang="de-DE" dirty="0" err="1"/>
              <a:t>Subline</a:t>
            </a:r>
            <a:br>
              <a:rPr lang="de-DE" dirty="0"/>
            </a:br>
            <a:r>
              <a:rPr lang="de-DE" dirty="0"/>
              <a:t>Unterposition 2</a:t>
            </a:r>
            <a:br>
              <a:rPr lang="de-DE" dirty="0"/>
            </a:br>
            <a:r>
              <a:rPr lang="de-DE" dirty="0"/>
              <a:t>Unterposition 3</a:t>
            </a:r>
            <a:br>
              <a:rPr lang="de-DE" dirty="0"/>
            </a:br>
            <a:r>
              <a:rPr lang="de-DE" dirty="0"/>
              <a:t>etc.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F43597A8-54DE-02D3-C03C-1F207BCDEBF5}"/>
              </a:ext>
            </a:extLst>
          </p:cNvPr>
          <p:cNvCxnSpPr>
            <a:cxnSpLocks/>
          </p:cNvCxnSpPr>
          <p:nvPr userDrawn="1"/>
        </p:nvCxnSpPr>
        <p:spPr>
          <a:xfrm>
            <a:off x="656035" y="3542832"/>
            <a:ext cx="528439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321717C2-3012-87DE-D12D-2DA0FCAF70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1586920"/>
            <a:ext cx="5292725" cy="2011363"/>
          </a:xfrm>
        </p:spPr>
        <p:txBody>
          <a:bodyPr anchor="b" anchorCtr="0"/>
          <a:lstStyle>
            <a:lvl1pPr>
              <a:defRPr sz="20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65988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69" userDrawn="1">
          <p15:clr>
            <a:srgbClr val="A4A3A4"/>
          </p15:clr>
        </p15:guide>
        <p15:guide id="2" orient="horz" pos="2240" userDrawn="1">
          <p15:clr>
            <a:srgbClr val="A4A3A4"/>
          </p15:clr>
        </p15:guide>
        <p15:guide id="4" pos="3742" userDrawn="1">
          <p15:clr>
            <a:srgbClr val="A4A3A4"/>
          </p15:clr>
        </p15:guide>
        <p15:guide id="5" orient="horz" pos="2375" userDrawn="1">
          <p15:clr>
            <a:srgbClr val="A4A3A4"/>
          </p15:clr>
        </p15:guide>
        <p15:guide id="6" orient="horz" pos="3165" userDrawn="1">
          <p15:clr>
            <a:srgbClr val="A4A3A4"/>
          </p15:clr>
        </p15:guide>
        <p15:guide id="7" orient="horz" pos="2999" userDrawn="1">
          <p15:clr>
            <a:srgbClr val="A4A3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9DFBC1DA-AA4E-9F75-D23B-5B7A5DA75B21}"/>
              </a:ext>
            </a:extLst>
          </p:cNvPr>
          <p:cNvSpPr/>
          <p:nvPr userDrawn="1"/>
        </p:nvSpPr>
        <p:spPr>
          <a:xfrm>
            <a:off x="0" y="-3"/>
            <a:ext cx="9144000" cy="180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 anchorCtr="0"/>
          <a:lstStyle/>
          <a:p>
            <a:pPr algn="l"/>
            <a:endParaRPr lang="de-DE" dirty="0" err="1">
              <a:solidFill>
                <a:schemeClr val="tx1"/>
              </a:solidFill>
            </a:endParaRPr>
          </a:p>
        </p:txBody>
      </p:sp>
      <p:pic>
        <p:nvPicPr>
          <p:cNvPr id="14" name="Grafik 13" descr="Ein Bild, das Grün, Grafiken, Screenshot, Grafikdesign enthält.&#10;&#10;Automatisch generierte Beschreibung">
            <a:extLst>
              <a:ext uri="{FF2B5EF4-FFF2-40B4-BE49-F238E27FC236}">
                <a16:creationId xmlns:a16="http://schemas.microsoft.com/office/drawing/2014/main" id="{F968BDFE-AB8B-7A29-8F5C-D80CD82387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064" y="-2"/>
            <a:ext cx="6076936" cy="1800000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30F2AEC-A8A3-C460-1407-6275220AED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21DFB5AA-7FCC-190B-BA82-5672D4D3AD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7701" y="2276480"/>
            <a:ext cx="7848600" cy="3889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" name="Fußzeilenplatzhalter 2">
            <a:extLst>
              <a:ext uri="{FF2B5EF4-FFF2-40B4-BE49-F238E27FC236}">
                <a16:creationId xmlns:a16="http://schemas.microsoft.com/office/drawing/2014/main" id="{81B571EC-909B-8260-38F6-E7E728847C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6037" y="6416675"/>
            <a:ext cx="7156847" cy="21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Titel der Präsentation / Veranstaltung</a:t>
            </a:r>
            <a:endParaRPr lang="de-DE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729F5BC1-A20B-B59A-6925-D02FD42333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422" y="549280"/>
            <a:ext cx="8109227" cy="863599"/>
          </a:xfrm>
        </p:spPr>
        <p:txBody>
          <a:bodyPr anchor="t" anchorCtr="0"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Der Titel der Folie</a:t>
            </a:r>
            <a:br>
              <a:rPr lang="de-DE" dirty="0"/>
            </a:br>
            <a:r>
              <a:rPr lang="de-DE" dirty="0"/>
              <a:t>ist max. zweizeilig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0E78204-B289-B941-BFDE-BD426C1D64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7700" y="259621"/>
            <a:ext cx="8108951" cy="181704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Kapiteltitel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BE04D4E6-7DC3-416B-AFB2-88257F9648A0}"/>
              </a:ext>
            </a:extLst>
          </p:cNvPr>
          <p:cNvSpPr/>
          <p:nvPr userDrawn="1"/>
        </p:nvSpPr>
        <p:spPr>
          <a:xfrm>
            <a:off x="9001125" y="0"/>
            <a:ext cx="142875" cy="18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474273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164" userDrawn="1">
          <p15:clr>
            <a:srgbClr val="A4A3A4"/>
          </p15:clr>
        </p15:guide>
        <p15:guide id="6" orient="horz" pos="1434" userDrawn="1">
          <p15:clr>
            <a:srgbClr val="A4A3A4"/>
          </p15:clr>
        </p15:guide>
        <p15:guide id="7" orient="horz" pos="890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pos="278" userDrawn="1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0E0BA7DF-AF32-0A17-DC34-BC72CAF6D595}"/>
              </a:ext>
            </a:extLst>
          </p:cNvPr>
          <p:cNvSpPr/>
          <p:nvPr userDrawn="1"/>
        </p:nvSpPr>
        <p:spPr>
          <a:xfrm>
            <a:off x="0" y="-3"/>
            <a:ext cx="9144000" cy="180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 anchorCtr="0"/>
          <a:lstStyle/>
          <a:p>
            <a:pPr algn="l"/>
            <a:endParaRPr lang="de-DE" dirty="0" err="1">
              <a:solidFill>
                <a:schemeClr val="tx1"/>
              </a:solidFill>
            </a:endParaRPr>
          </a:p>
        </p:txBody>
      </p:sp>
      <p:pic>
        <p:nvPicPr>
          <p:cNvPr id="12" name="Grafik 11" descr="Ein Bild, das Grün, Grafiken, Screenshot, Grafikdesign enthält.&#10;&#10;Automatisch generierte Beschreibung">
            <a:extLst>
              <a:ext uri="{FF2B5EF4-FFF2-40B4-BE49-F238E27FC236}">
                <a16:creationId xmlns:a16="http://schemas.microsoft.com/office/drawing/2014/main" id="{89875DFA-35E3-9660-A763-DBDA601960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064" y="-2"/>
            <a:ext cx="6076936" cy="1800000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30F2AEC-A8A3-C460-1407-6275220AED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21DFB5AA-7FCC-190B-BA82-5672D4D3AD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1158" y="2276480"/>
            <a:ext cx="4191115" cy="3889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" name="Fußzeilenplatzhalter 2">
            <a:extLst>
              <a:ext uri="{FF2B5EF4-FFF2-40B4-BE49-F238E27FC236}">
                <a16:creationId xmlns:a16="http://schemas.microsoft.com/office/drawing/2014/main" id="{81B571EC-909B-8260-38F6-E7E728847C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6037" y="6416675"/>
            <a:ext cx="7156847" cy="21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Titel der Präsentation / Veranstaltung</a:t>
            </a:r>
            <a:endParaRPr lang="de-DE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729F5BC1-A20B-B59A-6925-D02FD42333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0" y="549280"/>
            <a:ext cx="7165183" cy="863599"/>
          </a:xfrm>
        </p:spPr>
        <p:txBody>
          <a:bodyPr anchor="t" anchorCtr="0"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Der Titel der Folie</a:t>
            </a:r>
            <a:br>
              <a:rPr lang="de-DE" dirty="0"/>
            </a:br>
            <a:r>
              <a:rPr lang="de-DE" dirty="0"/>
              <a:t>ist max. zweizeilig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0E78204-B289-B941-BFDE-BD426C1D64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7701" y="259621"/>
            <a:ext cx="7165184" cy="181704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Kapiteltitel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B1324EB3-D9DF-8C49-E738-ED5F688E2A8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112546" y="2276480"/>
            <a:ext cx="3888580" cy="3889375"/>
          </a:xfrm>
          <a:noFill/>
          <a:ln>
            <a:noFill/>
          </a:ln>
        </p:spPr>
        <p:txBody>
          <a:bodyPr anchor="ctr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02F3121B-FADB-89F4-D624-1AB3D9CF55B6}"/>
              </a:ext>
            </a:extLst>
          </p:cNvPr>
          <p:cNvSpPr/>
          <p:nvPr userDrawn="1"/>
        </p:nvSpPr>
        <p:spPr>
          <a:xfrm>
            <a:off x="9001125" y="0"/>
            <a:ext cx="142875" cy="18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4863245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164" userDrawn="1">
          <p15:clr>
            <a:srgbClr val="A4A3A4"/>
          </p15:clr>
        </p15:guide>
        <p15:guide id="6" orient="horz" pos="1434" userDrawn="1">
          <p15:clr>
            <a:srgbClr val="A4A3A4"/>
          </p15:clr>
        </p15:guide>
        <p15:guide id="7" orient="horz" pos="890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pos="278" userDrawn="1">
          <p15:clr>
            <a:srgbClr val="A4A3A4"/>
          </p15:clr>
        </p15:guide>
        <p15:guide id="10" pos="3050" userDrawn="1">
          <p15:clr>
            <a:srgbClr val="A4A3A4"/>
          </p15:clr>
        </p15:guide>
        <p15:guide id="11" pos="3221" userDrawn="1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2 Bilder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DC1C0974-3869-2355-7F0A-A793B7D8AB44}"/>
              </a:ext>
            </a:extLst>
          </p:cNvPr>
          <p:cNvSpPr/>
          <p:nvPr userDrawn="1"/>
        </p:nvSpPr>
        <p:spPr>
          <a:xfrm>
            <a:off x="0" y="-3"/>
            <a:ext cx="9144000" cy="180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 anchorCtr="0"/>
          <a:lstStyle/>
          <a:p>
            <a:pPr algn="l"/>
            <a:endParaRPr lang="de-DE" dirty="0" err="1">
              <a:solidFill>
                <a:schemeClr val="tx1"/>
              </a:solidFill>
            </a:endParaRPr>
          </a:p>
        </p:txBody>
      </p:sp>
      <p:pic>
        <p:nvPicPr>
          <p:cNvPr id="4" name="Grafik 3" descr="Ein Bild, das Grün, Grafiken, Screenshot, Grafikdesign enthält.&#10;&#10;Automatisch generierte Beschreibung">
            <a:extLst>
              <a:ext uri="{FF2B5EF4-FFF2-40B4-BE49-F238E27FC236}">
                <a16:creationId xmlns:a16="http://schemas.microsoft.com/office/drawing/2014/main" id="{C73934A9-92C6-46C6-4D98-CBCD4A303A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064" y="-2"/>
            <a:ext cx="6076936" cy="1800000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30F2AEC-A8A3-C460-1407-6275220AED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21DFB5AA-7FCC-190B-BA82-5672D4D3AD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1158" y="2276480"/>
            <a:ext cx="4191115" cy="3889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" name="Fußzeilenplatzhalter 2">
            <a:extLst>
              <a:ext uri="{FF2B5EF4-FFF2-40B4-BE49-F238E27FC236}">
                <a16:creationId xmlns:a16="http://schemas.microsoft.com/office/drawing/2014/main" id="{81B571EC-909B-8260-38F6-E7E728847C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6037" y="6416675"/>
            <a:ext cx="7156847" cy="21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Titel der Präsentation / Veranstaltung</a:t>
            </a:r>
            <a:endParaRPr lang="de-DE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729F5BC1-A20B-B59A-6925-D02FD42333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0" y="549280"/>
            <a:ext cx="7165183" cy="863599"/>
          </a:xfrm>
        </p:spPr>
        <p:txBody>
          <a:bodyPr anchor="t" anchorCtr="0"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Der Titel der Folie</a:t>
            </a:r>
            <a:br>
              <a:rPr lang="de-DE" dirty="0"/>
            </a:br>
            <a:r>
              <a:rPr lang="de-DE" dirty="0"/>
              <a:t>ist max. zweizeilig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0E78204-B289-B941-BFDE-BD426C1D64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7701" y="259621"/>
            <a:ext cx="7165184" cy="181704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Kapiteltitel</a:t>
            </a:r>
          </a:p>
        </p:txBody>
      </p:sp>
      <p:sp>
        <p:nvSpPr>
          <p:cNvPr id="5" name="Bildplatzhalter 3">
            <a:extLst>
              <a:ext uri="{FF2B5EF4-FFF2-40B4-BE49-F238E27FC236}">
                <a16:creationId xmlns:a16="http://schemas.microsoft.com/office/drawing/2014/main" id="{C97B511C-FE0D-3C2F-65B5-A6C6F51C11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123819" y="2276475"/>
            <a:ext cx="1877306" cy="3889372"/>
          </a:xfrm>
          <a:noFill/>
          <a:ln>
            <a:noFill/>
          </a:ln>
        </p:spPr>
        <p:txBody>
          <a:bodyPr anchor="ctr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7" name="Bildplatzhalter 3">
            <a:extLst>
              <a:ext uri="{FF2B5EF4-FFF2-40B4-BE49-F238E27FC236}">
                <a16:creationId xmlns:a16="http://schemas.microsoft.com/office/drawing/2014/main" id="{72D527C8-66D9-E465-2806-4538DA6DAC4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112544" y="2276475"/>
            <a:ext cx="1877306" cy="3889372"/>
          </a:xfrm>
          <a:noFill/>
          <a:ln>
            <a:noFill/>
          </a:ln>
        </p:spPr>
        <p:txBody>
          <a:bodyPr anchor="ctr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78331A0A-2809-6883-874F-C9C403410FEF}"/>
              </a:ext>
            </a:extLst>
          </p:cNvPr>
          <p:cNvSpPr/>
          <p:nvPr userDrawn="1"/>
        </p:nvSpPr>
        <p:spPr>
          <a:xfrm>
            <a:off x="9001125" y="0"/>
            <a:ext cx="142875" cy="18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1667862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164" userDrawn="1">
          <p15:clr>
            <a:srgbClr val="A4A3A4"/>
          </p15:clr>
        </p15:guide>
        <p15:guide id="6" orient="horz" pos="1434" userDrawn="1">
          <p15:clr>
            <a:srgbClr val="A4A3A4"/>
          </p15:clr>
        </p15:guide>
        <p15:guide id="7" orient="horz" pos="890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pos="278" userDrawn="1">
          <p15:clr>
            <a:srgbClr val="A4A3A4"/>
          </p15:clr>
        </p15:guide>
        <p15:guide id="10" pos="3050" userDrawn="1">
          <p15:clr>
            <a:srgbClr val="A4A3A4"/>
          </p15:clr>
        </p15:guide>
        <p15:guide id="11" pos="3221" userDrawn="1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2 Bilder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F9EC0F5F-3F75-0DE2-810E-4B7888496401}"/>
              </a:ext>
            </a:extLst>
          </p:cNvPr>
          <p:cNvSpPr/>
          <p:nvPr userDrawn="1"/>
        </p:nvSpPr>
        <p:spPr>
          <a:xfrm>
            <a:off x="0" y="-3"/>
            <a:ext cx="9144000" cy="180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 anchorCtr="0"/>
          <a:lstStyle/>
          <a:p>
            <a:pPr algn="l"/>
            <a:endParaRPr lang="de-DE" dirty="0" err="1">
              <a:solidFill>
                <a:schemeClr val="tx1"/>
              </a:solidFill>
            </a:endParaRPr>
          </a:p>
        </p:txBody>
      </p:sp>
      <p:pic>
        <p:nvPicPr>
          <p:cNvPr id="4" name="Grafik 3" descr="Ein Bild, das Grün, Grafiken, Screenshot, Grafikdesign enthält.&#10;&#10;Automatisch generierte Beschreibung">
            <a:extLst>
              <a:ext uri="{FF2B5EF4-FFF2-40B4-BE49-F238E27FC236}">
                <a16:creationId xmlns:a16="http://schemas.microsoft.com/office/drawing/2014/main" id="{7E72D796-42DF-15B4-FE0B-A598D9989B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064" y="-2"/>
            <a:ext cx="6076936" cy="1800000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30F2AEC-A8A3-C460-1407-6275220AED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21DFB5AA-7FCC-190B-BA82-5672D4D3AD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1158" y="2276480"/>
            <a:ext cx="4191115" cy="3889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" name="Fußzeilenplatzhalter 2">
            <a:extLst>
              <a:ext uri="{FF2B5EF4-FFF2-40B4-BE49-F238E27FC236}">
                <a16:creationId xmlns:a16="http://schemas.microsoft.com/office/drawing/2014/main" id="{81B571EC-909B-8260-38F6-E7E728847C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6037" y="6416675"/>
            <a:ext cx="7156847" cy="21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Titel der Präsentation / Veranstaltung</a:t>
            </a:r>
            <a:endParaRPr lang="de-DE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729F5BC1-A20B-B59A-6925-D02FD42333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0" y="549280"/>
            <a:ext cx="7165183" cy="863599"/>
          </a:xfrm>
        </p:spPr>
        <p:txBody>
          <a:bodyPr anchor="t" anchorCtr="0"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Der Titel der Folie</a:t>
            </a:r>
            <a:br>
              <a:rPr lang="de-DE" dirty="0"/>
            </a:br>
            <a:r>
              <a:rPr lang="de-DE" dirty="0"/>
              <a:t>ist max. zweizeilig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0E78204-B289-B941-BFDE-BD426C1D64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7701" y="259621"/>
            <a:ext cx="7165184" cy="181704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Kapiteltitel</a:t>
            </a:r>
          </a:p>
        </p:txBody>
      </p:sp>
      <p:sp>
        <p:nvSpPr>
          <p:cNvPr id="5" name="Bildplatzhalter 3">
            <a:extLst>
              <a:ext uri="{FF2B5EF4-FFF2-40B4-BE49-F238E27FC236}">
                <a16:creationId xmlns:a16="http://schemas.microsoft.com/office/drawing/2014/main" id="{C97B511C-FE0D-3C2F-65B5-A6C6F51C11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112547" y="4292934"/>
            <a:ext cx="3888232" cy="1872000"/>
          </a:xfrm>
          <a:noFill/>
          <a:ln>
            <a:noFill/>
          </a:ln>
        </p:spPr>
        <p:txBody>
          <a:bodyPr anchor="ctr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7" name="Bildplatzhalter 3">
            <a:extLst>
              <a:ext uri="{FF2B5EF4-FFF2-40B4-BE49-F238E27FC236}">
                <a16:creationId xmlns:a16="http://schemas.microsoft.com/office/drawing/2014/main" id="{72D527C8-66D9-E465-2806-4538DA6DAC4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112894" y="2276473"/>
            <a:ext cx="3888232" cy="1872000"/>
          </a:xfrm>
          <a:noFill/>
          <a:ln>
            <a:noFill/>
          </a:ln>
        </p:spPr>
        <p:txBody>
          <a:bodyPr anchor="ctr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01F80A3A-274E-E420-01D4-1DB605F5C244}"/>
              </a:ext>
            </a:extLst>
          </p:cNvPr>
          <p:cNvSpPr/>
          <p:nvPr userDrawn="1"/>
        </p:nvSpPr>
        <p:spPr>
          <a:xfrm>
            <a:off x="9001125" y="0"/>
            <a:ext cx="142875" cy="18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29532501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164" userDrawn="1">
          <p15:clr>
            <a:srgbClr val="A4A3A4"/>
          </p15:clr>
        </p15:guide>
        <p15:guide id="6" orient="horz" pos="1434" userDrawn="1">
          <p15:clr>
            <a:srgbClr val="A4A3A4"/>
          </p15:clr>
        </p15:guide>
        <p15:guide id="7" orient="horz" pos="890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pos="278" userDrawn="1">
          <p15:clr>
            <a:srgbClr val="A4A3A4"/>
          </p15:clr>
        </p15:guide>
        <p15:guide id="10" pos="3221" userDrawn="1">
          <p15:clr>
            <a:srgbClr val="A4A3A4"/>
          </p15:clr>
        </p15:guide>
        <p15:guide id="11" pos="3061" userDrawn="1">
          <p15:clr>
            <a:srgbClr val="A4A3A4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BF7F7750-ABE6-E262-E462-433FD57D3DCC}"/>
              </a:ext>
            </a:extLst>
          </p:cNvPr>
          <p:cNvSpPr/>
          <p:nvPr userDrawn="1"/>
        </p:nvSpPr>
        <p:spPr>
          <a:xfrm>
            <a:off x="0" y="-3"/>
            <a:ext cx="9144000" cy="180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 anchorCtr="0"/>
          <a:lstStyle/>
          <a:p>
            <a:pPr algn="l"/>
            <a:endParaRPr lang="de-DE" dirty="0" err="1">
              <a:solidFill>
                <a:schemeClr val="tx1"/>
              </a:solidFill>
            </a:endParaRPr>
          </a:p>
        </p:txBody>
      </p:sp>
      <p:pic>
        <p:nvPicPr>
          <p:cNvPr id="4" name="Grafik 3" descr="Ein Bild, das Grün, Grafiken, Screenshot, Grafikdesign enthält.&#10;&#10;Automatisch generierte Beschreibung">
            <a:extLst>
              <a:ext uri="{FF2B5EF4-FFF2-40B4-BE49-F238E27FC236}">
                <a16:creationId xmlns:a16="http://schemas.microsoft.com/office/drawing/2014/main" id="{48CD4FB4-9DB3-F677-875B-436F8CB72C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064" y="-2"/>
            <a:ext cx="6076936" cy="1800000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30F2AEC-A8A3-C460-1407-6275220AED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21DFB5AA-7FCC-190B-BA82-5672D4D3AD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1161" y="2276480"/>
            <a:ext cx="4191114" cy="3889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" name="Fußzeilenplatzhalter 2">
            <a:extLst>
              <a:ext uri="{FF2B5EF4-FFF2-40B4-BE49-F238E27FC236}">
                <a16:creationId xmlns:a16="http://schemas.microsoft.com/office/drawing/2014/main" id="{81B571EC-909B-8260-38F6-E7E728847C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6037" y="6416675"/>
            <a:ext cx="7156847" cy="21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Titel der Präsentation / Veranstaltung</a:t>
            </a:r>
            <a:endParaRPr lang="de-DE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729F5BC1-A20B-B59A-6925-D02FD42333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0" y="549280"/>
            <a:ext cx="7165183" cy="863599"/>
          </a:xfrm>
        </p:spPr>
        <p:txBody>
          <a:bodyPr anchor="t" anchorCtr="0"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Der Titel der Folie</a:t>
            </a:r>
            <a:br>
              <a:rPr lang="de-DE" dirty="0"/>
            </a:br>
            <a:r>
              <a:rPr lang="de-DE" dirty="0"/>
              <a:t>ist max. zweizeilig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0E78204-B289-B941-BFDE-BD426C1D64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7701" y="259621"/>
            <a:ext cx="7165184" cy="181704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Kapiteltitel</a:t>
            </a:r>
          </a:p>
        </p:txBody>
      </p:sp>
      <p:sp>
        <p:nvSpPr>
          <p:cNvPr id="8" name="Bildplatzhalter 3">
            <a:extLst>
              <a:ext uri="{FF2B5EF4-FFF2-40B4-BE49-F238E27FC236}">
                <a16:creationId xmlns:a16="http://schemas.microsoft.com/office/drawing/2014/main" id="{A67FE047-1880-5839-B37C-07997AD91ED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112546" y="4292934"/>
            <a:ext cx="3888579" cy="1872000"/>
          </a:xfrm>
          <a:noFill/>
          <a:ln>
            <a:noFill/>
          </a:ln>
        </p:spPr>
        <p:txBody>
          <a:bodyPr anchor="ctr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D97507D9-C067-7E18-0CA6-F4ABBECB3BEF}"/>
              </a:ext>
            </a:extLst>
          </p:cNvPr>
          <p:cNvSpPr/>
          <p:nvPr userDrawn="1"/>
        </p:nvSpPr>
        <p:spPr>
          <a:xfrm>
            <a:off x="9001125" y="0"/>
            <a:ext cx="142875" cy="18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23" name="Bildplatzhalter 3">
            <a:extLst>
              <a:ext uri="{FF2B5EF4-FFF2-40B4-BE49-F238E27FC236}">
                <a16:creationId xmlns:a16="http://schemas.microsoft.com/office/drawing/2014/main" id="{C2F9ADA8-4FE5-66EA-F7C4-99722C23D6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123819" y="2276475"/>
            <a:ext cx="1877306" cy="1872000"/>
          </a:xfrm>
          <a:noFill/>
          <a:ln>
            <a:noFill/>
          </a:ln>
        </p:spPr>
        <p:txBody>
          <a:bodyPr anchor="ctr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24" name="Bildplatzhalter 3">
            <a:extLst>
              <a:ext uri="{FF2B5EF4-FFF2-40B4-BE49-F238E27FC236}">
                <a16:creationId xmlns:a16="http://schemas.microsoft.com/office/drawing/2014/main" id="{46B98632-270B-890E-C11A-DB6DD2FD4DA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112544" y="2276475"/>
            <a:ext cx="1877306" cy="1872000"/>
          </a:xfrm>
          <a:noFill/>
          <a:ln>
            <a:noFill/>
          </a:ln>
        </p:spPr>
        <p:txBody>
          <a:bodyPr anchor="ctr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2038620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164" userDrawn="1">
          <p15:clr>
            <a:srgbClr val="A4A3A4"/>
          </p15:clr>
        </p15:guide>
        <p15:guide id="6" orient="horz" pos="1434" userDrawn="1">
          <p15:clr>
            <a:srgbClr val="A4A3A4"/>
          </p15:clr>
        </p15:guide>
        <p15:guide id="7" orient="horz" pos="890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pos="278" userDrawn="1">
          <p15:clr>
            <a:srgbClr val="A4A3A4"/>
          </p15:clr>
        </p15:guide>
        <p15:guide id="10" pos="3220" userDrawn="1">
          <p15:clr>
            <a:srgbClr val="A4A3A4"/>
          </p15:clr>
        </p15:guide>
        <p15:guide id="11" pos="3061" userDrawn="1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4">
            <a:extLst>
              <a:ext uri="{FF2B5EF4-FFF2-40B4-BE49-F238E27FC236}">
                <a16:creationId xmlns:a16="http://schemas.microsoft.com/office/drawing/2014/main" id="{5D205BF3-40E6-6933-1357-A4CFADF67F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30F2AEC-A8A3-C460-1407-6275220AED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Fußzeilenplatzhalter 2">
            <a:extLst>
              <a:ext uri="{FF2B5EF4-FFF2-40B4-BE49-F238E27FC236}">
                <a16:creationId xmlns:a16="http://schemas.microsoft.com/office/drawing/2014/main" id="{95F119F9-4214-BB09-CB18-DE1B6D4D12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6037" y="6416675"/>
            <a:ext cx="7156847" cy="21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Titel der Präsentation / Veranstaltung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8501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67E5A23-2300-82E6-79E8-6C523DCB8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037" y="787960"/>
            <a:ext cx="7156847" cy="98528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ECDEE52-D330-A483-94D7-628726C3AD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83304" y="6416675"/>
            <a:ext cx="654309" cy="1817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>
                <a:solidFill>
                  <a:srgbClr val="576164"/>
                </a:solidFill>
              </a:defRPr>
            </a:lvl1pPr>
          </a:lstStyle>
          <a:p>
            <a:fld id="{D076B6E3-C5D1-4E51-AFFE-230054DCDD5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260EBDF-EFBC-214F-8267-C19200C0C3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6037" y="2492380"/>
            <a:ext cx="7156847" cy="36734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E50D1AD-61FE-A40A-E739-66963D83D0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6037" y="6416675"/>
            <a:ext cx="7156847" cy="21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Titel der Präsentation / Veranstaltung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75" r:id="rId2"/>
    <p:sldLayoutId id="2147483662" r:id="rId3"/>
    <p:sldLayoutId id="2147483687" r:id="rId4"/>
    <p:sldLayoutId id="2147483693" r:id="rId5"/>
    <p:sldLayoutId id="2147483695" r:id="rId6"/>
    <p:sldLayoutId id="2147483694" r:id="rId7"/>
    <p:sldLayoutId id="2147483696" r:id="rId8"/>
    <p:sldLayoutId id="2147483679" r:id="rId9"/>
    <p:sldLayoutId id="2147483680" r:id="rId10"/>
    <p:sldLayoutId id="2147483681" r:id="rId11"/>
  </p:sldLayoutIdLst>
  <p:hf hdr="0" dt="0"/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2"/>
        </a:buClr>
        <a:buFontTx/>
        <a:buNone/>
        <a:defRPr sz="1800" b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77" rtl="0" eaLnBrk="1" latinLnBrk="0" hangingPunct="1">
        <a:lnSpc>
          <a:spcPct val="100000"/>
        </a:lnSpc>
        <a:spcBef>
          <a:spcPts val="1000"/>
        </a:spcBef>
        <a:spcAft>
          <a:spcPts val="500"/>
        </a:spcAft>
        <a:buClr>
          <a:schemeClr val="accent2"/>
        </a:buClr>
        <a:buFontTx/>
        <a:buNone/>
        <a:defRPr sz="1800" b="1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359991" indent="-359991" algn="l" defTabSz="914377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Clr>
          <a:schemeClr val="accent3"/>
        </a:buClr>
        <a:buSzPct val="100000"/>
        <a:buFont typeface="BundesSans Office" panose="020B0002030500000203" pitchFamily="34" charset="0"/>
        <a:buChar char="→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719982" indent="-179996" algn="l" defTabSz="914377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Clr>
          <a:schemeClr val="tx1"/>
        </a:buClr>
        <a:buSzPct val="100000"/>
        <a:buFont typeface="Wingdings 3" panose="05040102010807070707" pitchFamily="18" charset="2"/>
        <a:buChar char="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1079973" indent="-179996" algn="l" defTabSz="914377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Clr>
          <a:schemeClr val="tx1"/>
        </a:buClr>
        <a:buSzPct val="100000"/>
        <a:buFont typeface="Wingdings 3" panose="05040102010807070707" pitchFamily="18" charset="2"/>
        <a:buChar char="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5567" userDrawn="1">
          <p15:clr>
            <a:srgbClr val="A4A3A4"/>
          </p15:clr>
        </p15:guide>
        <p15:guide id="3" pos="192" userDrawn="1">
          <p15:clr>
            <a:srgbClr val="A4A3A4"/>
          </p15:clr>
        </p15:guide>
        <p15:guide id="4" orient="horz" pos="4156" userDrawn="1">
          <p15:clr>
            <a:srgbClr val="A4A3A4"/>
          </p15:clr>
        </p15:guide>
        <p15:guide id="8" orient="horz" pos="3884" userDrawn="1">
          <p15:clr>
            <a:srgbClr val="A4A3A4"/>
          </p15:clr>
        </p15:guide>
        <p15:guide id="9" pos="408" userDrawn="1">
          <p15:clr>
            <a:srgbClr val="A4A3A4"/>
          </p15:clr>
        </p15:guide>
        <p15:guide id="10" orient="horz" pos="4042" userDrawn="1">
          <p15:clr>
            <a:srgbClr val="A4A3A4"/>
          </p15:clr>
        </p15:guide>
        <p15:guide id="12" pos="5670" userDrawn="1">
          <p15:clr>
            <a:srgbClr val="A4A3A4"/>
          </p15:clr>
        </p15:guide>
        <p15:guide id="13" pos="535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CA2696-FD55-D788-CF10-CB2DEFAE7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C19A62F-3F4F-EC24-E301-43D00D1AA1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630F5F5-F4E6-9C44-5667-3B3AB5172C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5179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E624F45-FE4C-A2A9-0FC3-CEEA45E87B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DC4B015-5FAA-48D1-1137-BF617BFD77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Titel der Präsentation / Veranstaltung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8616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5F2959-E480-F41C-3B4D-F62EC1EA70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5E7A395-8650-13D7-A3F0-C0EE3FF684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974C5F6-DA82-4C44-34A1-9AEA75E17A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8C41380-FC77-8054-D6D7-92A8C5940C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C7028B0-93CC-A036-E470-FC3AEBFA986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5282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CD929556-7619-6CF7-F59C-2B56678307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17144F8-697B-F42E-25E3-2E7DC7BB0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0C0DD42-BDDB-43BF-FF8C-E3E8CD02F6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7520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058CE9-73FD-6AC6-716B-077085C6CF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AF6F3C6-3EE9-8BD7-DFA5-5AB28CE0B0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A8266FB-259D-5E62-578E-9172409AA2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8733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CF73B56-9F91-34F6-B5D1-55167DC484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903F9D4-5EFF-3028-AEAD-34535DC352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D23CFD5-3339-F5EA-1B7B-DA3CA0612C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Titel der Präsentation / Veranstaltung</a:t>
            </a:r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83CC5A7-1B49-8FBC-E904-E5E3309BA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980C57B-843F-0C97-DCE3-12B63708A6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5344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00487F0-9017-ED95-B743-C76278B87B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A5582EA-C129-EA39-A4DB-A3A2C47887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8B45625-AAD0-BA34-B49D-0CC14CC0F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Titel der Präsentation / Veranstaltung</a:t>
            </a:r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01E0F00-4551-7C7E-20CD-5FFB0A8B6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01F744E-6022-048A-3521-517DC6A8E8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platzhalter 8" descr="Ein Bild, das draußen, Baum, Himmel, Grün enthält.&#10;&#10;Automatisch generierte Beschreibung">
            <a:extLst>
              <a:ext uri="{FF2B5EF4-FFF2-40B4-BE49-F238E27FC236}">
                <a16:creationId xmlns:a16="http://schemas.microsoft.com/office/drawing/2014/main" id="{E5034563-F931-47E4-753D-C42CAFAB1CA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2546" y="2276480"/>
            <a:ext cx="3888580" cy="3889375"/>
          </a:xfrm>
        </p:spPr>
      </p:pic>
    </p:spTree>
    <p:extLst>
      <p:ext uri="{BB962C8B-B14F-4D97-AF65-F5344CB8AC3E}">
        <p14:creationId xmlns:p14="http://schemas.microsoft.com/office/powerpoint/2010/main" val="3290450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D5239D6-AD59-45A7-D191-520FA39034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F82530E-1D67-EBA2-656E-5D1721496A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3B376BD-A845-E109-D30B-8C955D6289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Titel der Präsentation / Veranstaltung</a:t>
            </a:r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7B2A4FE-BF6C-7B2C-8523-7D5ED4F13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1609BC2-473F-0FDA-EAE9-37FECE81FA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Bildplatzhalter 11" descr="Ein Bild, das draußen, Gras, Baum, Fahrzeug enthält.&#10;&#10;Automatisch generierte Beschreibung">
            <a:extLst>
              <a:ext uri="{FF2B5EF4-FFF2-40B4-BE49-F238E27FC236}">
                <a16:creationId xmlns:a16="http://schemas.microsoft.com/office/drawing/2014/main" id="{87F235A8-9D7A-2A12-FCC6-BC700D1F4C8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23819" y="2276475"/>
            <a:ext cx="1877306" cy="3889372"/>
          </a:xfrm>
        </p:spPr>
      </p:pic>
      <p:pic>
        <p:nvPicPr>
          <p:cNvPr id="10" name="Bildplatzhalter 9" descr="Ein Bild, das draußen, Baum, Himmel, Grün enthält.&#10;&#10;Automatisch generierte Beschreibung">
            <a:extLst>
              <a:ext uri="{FF2B5EF4-FFF2-40B4-BE49-F238E27FC236}">
                <a16:creationId xmlns:a16="http://schemas.microsoft.com/office/drawing/2014/main" id="{59097E11-C587-AE5C-6A48-108C9578C97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2544" y="2276475"/>
            <a:ext cx="1877306" cy="3889372"/>
          </a:xfrm>
        </p:spPr>
      </p:pic>
    </p:spTree>
    <p:extLst>
      <p:ext uri="{BB962C8B-B14F-4D97-AF65-F5344CB8AC3E}">
        <p14:creationId xmlns:p14="http://schemas.microsoft.com/office/powerpoint/2010/main" val="372950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554C856-F0C1-336C-28B7-4C5520472D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0E195D2-0C10-D382-9816-F9F0CDAE22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715624E-C581-09C2-4519-7449DC169D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Titel der Präsentation / Veranstaltung</a:t>
            </a:r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B2B2BA2B-30A5-68A7-F8ED-47AEAF8E6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8A2AD3F-0FC2-CD8D-6E76-6CBCF408AB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Bildplatzhalter 11" descr="Ein Bild, das draußen, Gras, Baum, Fahrzeug enthält.&#10;&#10;Automatisch generierte Beschreibung">
            <a:extLst>
              <a:ext uri="{FF2B5EF4-FFF2-40B4-BE49-F238E27FC236}">
                <a16:creationId xmlns:a16="http://schemas.microsoft.com/office/drawing/2014/main" id="{1F306A84-D0F7-0B01-5493-0FF16B5E1B2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2547" y="4292934"/>
            <a:ext cx="3888232" cy="1872000"/>
          </a:xfrm>
        </p:spPr>
      </p:pic>
      <p:pic>
        <p:nvPicPr>
          <p:cNvPr id="10" name="Bildplatzhalter 9" descr="Ein Bild, das draußen, Baum, Himmel, Grün enthält.&#10;&#10;Automatisch generierte Beschreibung">
            <a:extLst>
              <a:ext uri="{FF2B5EF4-FFF2-40B4-BE49-F238E27FC236}">
                <a16:creationId xmlns:a16="http://schemas.microsoft.com/office/drawing/2014/main" id="{D1EAE9F8-3680-3A0F-D5E1-253040CAD76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2894" y="2276473"/>
            <a:ext cx="3888232" cy="1872000"/>
          </a:xfrm>
        </p:spPr>
      </p:pic>
    </p:spTree>
    <p:extLst>
      <p:ext uri="{BB962C8B-B14F-4D97-AF65-F5344CB8AC3E}">
        <p14:creationId xmlns:p14="http://schemas.microsoft.com/office/powerpoint/2010/main" val="3009610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C03A822-59B3-6833-2AF2-01D034439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4394BFD-6D7F-1A1C-5B82-53358D09A1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0DB9A62-3305-AE86-DE47-A886EF897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Titel der Präsentation / Veranstaltung</a:t>
            </a:r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2DCCFEFB-33DF-F2F9-2A70-440E42C29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A3285C7-BB9F-5D38-A357-34E0FCB7D9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" name="Bildplatzhalter 14" descr="Ein Bild, das draußen, Gras, Baum, Fahrzeug enthält.&#10;&#10;Automatisch generierte Beschreibung">
            <a:extLst>
              <a:ext uri="{FF2B5EF4-FFF2-40B4-BE49-F238E27FC236}">
                <a16:creationId xmlns:a16="http://schemas.microsoft.com/office/drawing/2014/main" id="{7879EF00-5611-B0C8-1F6B-01657FC7A55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2546" y="4292934"/>
            <a:ext cx="3888579" cy="1872000"/>
          </a:xfrm>
        </p:spPr>
      </p:pic>
      <p:pic>
        <p:nvPicPr>
          <p:cNvPr id="11" name="Bildplatzhalter 12" descr="Ein Bild, das draußen, Himmel, Gras, Luftfotografie enthält.&#10;&#10;Automatisch generierte Beschreibung">
            <a:extLst>
              <a:ext uri="{FF2B5EF4-FFF2-40B4-BE49-F238E27FC236}">
                <a16:creationId xmlns:a16="http://schemas.microsoft.com/office/drawing/2014/main" id="{B39C0BE5-432E-D3A5-8DC0-7FA8B5C0CFD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23819" y="2276475"/>
            <a:ext cx="1877306" cy="1872000"/>
          </a:xfrm>
        </p:spPr>
      </p:pic>
      <p:pic>
        <p:nvPicPr>
          <p:cNvPr id="12" name="Bildplatzhalter 10" descr="Ein Bild, das draußen, Baum, Himmel, Grün enthält.&#10;&#10;Automatisch generierte Beschreibung">
            <a:extLst>
              <a:ext uri="{FF2B5EF4-FFF2-40B4-BE49-F238E27FC236}">
                <a16:creationId xmlns:a16="http://schemas.microsoft.com/office/drawing/2014/main" id="{7486A72B-E217-641D-E169-95523AD6DE1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2544" y="2276475"/>
            <a:ext cx="1877306" cy="1872000"/>
          </a:xfrm>
        </p:spPr>
      </p:pic>
    </p:spTree>
    <p:extLst>
      <p:ext uri="{BB962C8B-B14F-4D97-AF65-F5344CB8AC3E}">
        <p14:creationId xmlns:p14="http://schemas.microsoft.com/office/powerpoint/2010/main" val="1999281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draußen, Baum, Himmel, Grün enthält.&#10;&#10;Automatisch generierte Beschreibung">
            <a:extLst>
              <a:ext uri="{FF2B5EF4-FFF2-40B4-BE49-F238E27FC236}">
                <a16:creationId xmlns:a16="http://schemas.microsoft.com/office/drawing/2014/main" id="{E417F0DE-53DA-F7C6-E8C9-1D84F23353A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A04E61A-2D16-E05A-5E48-1263401BCF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6B6E3-C5D1-4E51-AFFE-230054DCDD5A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543E9FD-BDA8-66FB-1C2B-99962B1331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Titel der Präsentation / Veranstaltung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0026305"/>
      </p:ext>
    </p:extLst>
  </p:cSld>
  <p:clrMapOvr>
    <a:masterClrMapping/>
  </p:clrMapOvr>
</p:sld>
</file>

<file path=ppt/theme/theme1.xml><?xml version="1.0" encoding="utf-8"?>
<a:theme xmlns:a="http://schemas.openxmlformats.org/drawingml/2006/main" name="BULEplus">
  <a:themeElements>
    <a:clrScheme name="BMEL_BULE">
      <a:dk1>
        <a:sysClr val="windowText" lastClr="000000"/>
      </a:dk1>
      <a:lt1>
        <a:sysClr val="window" lastClr="FFFFFF"/>
      </a:lt1>
      <a:dk2>
        <a:srgbClr val="003E2E"/>
      </a:dk2>
      <a:lt2>
        <a:srgbClr val="DDDFE0"/>
      </a:lt2>
      <a:accent1>
        <a:srgbClr val="23614E"/>
      </a:accent1>
      <a:accent2>
        <a:srgbClr val="1F8743"/>
      </a:accent2>
      <a:accent3>
        <a:srgbClr val="69B63F"/>
      </a:accent3>
      <a:accent4>
        <a:srgbClr val="C3DCA5"/>
      </a:accent4>
      <a:accent5>
        <a:srgbClr val="EBF5DC"/>
      </a:accent5>
      <a:accent6>
        <a:srgbClr val="F28502"/>
      </a:accent6>
      <a:hlink>
        <a:srgbClr val="1F8743"/>
      </a:hlink>
      <a:folHlink>
        <a:srgbClr val="003E2E"/>
      </a:folHlink>
    </a:clrScheme>
    <a:fontScheme name="BMEL_BULE">
      <a:majorFont>
        <a:latin typeface="BundesSerif Office"/>
        <a:ea typeface=""/>
        <a:cs typeface=""/>
      </a:majorFont>
      <a:minorFont>
        <a:latin typeface="Bundes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lIns="270000" tIns="270000" rIns="270000" bIns="270000" rtlCol="0" anchor="t" anchorCtr="0"/>
      <a:lstStyle>
        <a:defPPr algn="l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240119_BULE_Powerpoint_4_3_Vorlage.potx" id="{C53A24E7-AD16-4486-B7CF-D1468CFDA30D}" vid="{37AF159A-B699-45F4-96AC-76ED6E289176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20240119_BULE_Powerpoint_4_3_Vorlage_Jubiläum</Template>
  <TotalTime>0</TotalTime>
  <Words>93</Words>
  <Application>Microsoft Office PowerPoint</Application>
  <PresentationFormat>Bildschirmpräsentation (4:3)</PresentationFormat>
  <Paragraphs>40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Arial</vt:lpstr>
      <vt:lpstr>BundesSans Office</vt:lpstr>
      <vt:lpstr>BundesSerif Office</vt:lpstr>
      <vt:lpstr>Calibri</vt:lpstr>
      <vt:lpstr>Wingdings 3</vt:lpstr>
      <vt:lpstr>BULEplus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Kroggel, Lisa</dc:creator>
  <cp:lastModifiedBy>Kroggel, Lisa</cp:lastModifiedBy>
  <cp:revision>7</cp:revision>
  <dcterms:created xsi:type="dcterms:W3CDTF">2024-12-04T10:41:34Z</dcterms:created>
  <dcterms:modified xsi:type="dcterms:W3CDTF">2025-09-25T14:20:52Z</dcterms:modified>
</cp:coreProperties>
</file>