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tags/tag2.xml" ContentType="application/vnd.openxmlformats-officedocument.presentationml.tags+xml"/>
  <Override PartName="/ppt/notesSlides/notesSlide9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7"/>
  </p:notesMasterIdLst>
  <p:handoutMasterIdLst>
    <p:handoutMasterId r:id="rId98"/>
  </p:handoutMasterIdLst>
  <p:sldIdLst>
    <p:sldId id="379" r:id="rId5"/>
    <p:sldId id="474" r:id="rId6"/>
    <p:sldId id="480" r:id="rId7"/>
    <p:sldId id="422" r:id="rId8"/>
    <p:sldId id="487" r:id="rId9"/>
    <p:sldId id="481" r:id="rId10"/>
    <p:sldId id="421" r:id="rId11"/>
    <p:sldId id="391" r:id="rId12"/>
    <p:sldId id="390" r:id="rId13"/>
    <p:sldId id="472" r:id="rId14"/>
    <p:sldId id="396" r:id="rId15"/>
    <p:sldId id="395" r:id="rId16"/>
    <p:sldId id="423" r:id="rId17"/>
    <p:sldId id="424" r:id="rId18"/>
    <p:sldId id="398" r:id="rId19"/>
    <p:sldId id="399" r:id="rId20"/>
    <p:sldId id="400" r:id="rId21"/>
    <p:sldId id="401" r:id="rId22"/>
    <p:sldId id="425" r:id="rId23"/>
    <p:sldId id="426" r:id="rId24"/>
    <p:sldId id="402" r:id="rId25"/>
    <p:sldId id="403" r:id="rId26"/>
    <p:sldId id="427" r:id="rId27"/>
    <p:sldId id="404" r:id="rId28"/>
    <p:sldId id="405" r:id="rId29"/>
    <p:sldId id="406" r:id="rId30"/>
    <p:sldId id="407" r:id="rId31"/>
    <p:sldId id="428" r:id="rId32"/>
    <p:sldId id="473" r:id="rId33"/>
    <p:sldId id="410" r:id="rId34"/>
    <p:sldId id="412" r:id="rId35"/>
    <p:sldId id="413" r:id="rId36"/>
    <p:sldId id="414" r:id="rId37"/>
    <p:sldId id="415" r:id="rId38"/>
    <p:sldId id="416" r:id="rId39"/>
    <p:sldId id="417" r:id="rId40"/>
    <p:sldId id="418" r:id="rId41"/>
    <p:sldId id="419" r:id="rId42"/>
    <p:sldId id="420" r:id="rId43"/>
    <p:sldId id="482" r:id="rId44"/>
    <p:sldId id="483" r:id="rId45"/>
    <p:sldId id="429" r:id="rId46"/>
    <p:sldId id="484" r:id="rId47"/>
    <p:sldId id="485" r:id="rId48"/>
    <p:sldId id="431" r:id="rId49"/>
    <p:sldId id="435" r:id="rId50"/>
    <p:sldId id="436" r:id="rId51"/>
    <p:sldId id="437" r:id="rId52"/>
    <p:sldId id="438" r:id="rId53"/>
    <p:sldId id="439" r:id="rId54"/>
    <p:sldId id="440" r:id="rId55"/>
    <p:sldId id="441" r:id="rId56"/>
    <p:sldId id="457" r:id="rId57"/>
    <p:sldId id="459" r:id="rId58"/>
    <p:sldId id="460" r:id="rId59"/>
    <p:sldId id="458" r:id="rId60"/>
    <p:sldId id="443" r:id="rId61"/>
    <p:sldId id="486" r:id="rId62"/>
    <p:sldId id="461" r:id="rId63"/>
    <p:sldId id="462" r:id="rId64"/>
    <p:sldId id="489" r:id="rId65"/>
    <p:sldId id="490" r:id="rId66"/>
    <p:sldId id="491" r:id="rId67"/>
    <p:sldId id="492" r:id="rId68"/>
    <p:sldId id="493" r:id="rId69"/>
    <p:sldId id="494" r:id="rId70"/>
    <p:sldId id="442" r:id="rId71"/>
    <p:sldId id="488" r:id="rId72"/>
    <p:sldId id="464" r:id="rId73"/>
    <p:sldId id="465" r:id="rId74"/>
    <p:sldId id="446" r:id="rId75"/>
    <p:sldId id="447" r:id="rId76"/>
    <p:sldId id="475" r:id="rId77"/>
    <p:sldId id="466" r:id="rId78"/>
    <p:sldId id="467" r:id="rId79"/>
    <p:sldId id="468" r:id="rId80"/>
    <p:sldId id="469" r:id="rId81"/>
    <p:sldId id="470" r:id="rId82"/>
    <p:sldId id="471" r:id="rId83"/>
    <p:sldId id="476" r:id="rId84"/>
    <p:sldId id="448" r:id="rId85"/>
    <p:sldId id="478" r:id="rId86"/>
    <p:sldId id="449" r:id="rId87"/>
    <p:sldId id="450" r:id="rId88"/>
    <p:sldId id="477" r:id="rId89"/>
    <p:sldId id="452" r:id="rId90"/>
    <p:sldId id="451" r:id="rId91"/>
    <p:sldId id="479" r:id="rId92"/>
    <p:sldId id="453" r:id="rId93"/>
    <p:sldId id="454" r:id="rId94"/>
    <p:sldId id="455" r:id="rId95"/>
    <p:sldId id="363" r:id="rId96"/>
  </p:sldIdLst>
  <p:sldSz cx="12192000" cy="6858000"/>
  <p:notesSz cx="7104063" cy="10234613"/>
  <p:custDataLst>
    <p:tags r:id="rId9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16"/>
    <a:srgbClr val="AF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6323" autoAdjust="0"/>
  </p:normalViewPr>
  <p:slideViewPr>
    <p:cSldViewPr showGuide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04"/>
    </p:cViewPr>
  </p:sorterViewPr>
  <p:notesViewPr>
    <p:cSldViewPr showGuides="1">
      <p:cViewPr varScale="1">
        <p:scale>
          <a:sx n="121" d="100"/>
          <a:sy n="121" d="100"/>
        </p:scale>
        <p:origin x="4938" y="114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notesMaster" Target="notesMasters/notesMaster1.xml"/><Relationship Id="rId10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Schmidt" userId="85088be6-6e12-4f45-beaf-d825cc2698a5" providerId="ADAL" clId="{C79234A3-2B0C-4C6F-9E98-0FA3F5FCAE9C}"/>
    <pc:docChg chg="undo custSel modSld">
      <pc:chgData name="Jonathan Schmidt" userId="85088be6-6e12-4f45-beaf-d825cc2698a5" providerId="ADAL" clId="{C79234A3-2B0C-4C6F-9E98-0FA3F5FCAE9C}" dt="2024-03-13T12:30:57.115" v="235" actId="1076"/>
      <pc:docMkLst>
        <pc:docMk/>
      </pc:docMkLst>
      <pc:sldChg chg="addSp modSp mod">
        <pc:chgData name="Jonathan Schmidt" userId="85088be6-6e12-4f45-beaf-d825cc2698a5" providerId="ADAL" clId="{C79234A3-2B0C-4C6F-9E98-0FA3F5FCAE9C}" dt="2024-03-13T12:30:52.222" v="233" actId="1076"/>
        <pc:sldMkLst>
          <pc:docMk/>
          <pc:sldMk cId="2647371363" sldId="390"/>
        </pc:sldMkLst>
      </pc:sldChg>
      <pc:sldChg chg="addSp modSp mod">
        <pc:chgData name="Jonathan Schmidt" userId="85088be6-6e12-4f45-beaf-d825cc2698a5" providerId="ADAL" clId="{C79234A3-2B0C-4C6F-9E98-0FA3F5FCAE9C}" dt="2024-03-13T12:30:57.115" v="235" actId="1076"/>
        <pc:sldMkLst>
          <pc:docMk/>
          <pc:sldMk cId="2195445427" sldId="391"/>
        </pc:sldMkLst>
      </pc:sldChg>
      <pc:sldChg chg="addSp modSp mod">
        <pc:chgData name="Jonathan Schmidt" userId="85088be6-6e12-4f45-beaf-d825cc2698a5" providerId="ADAL" clId="{C79234A3-2B0C-4C6F-9E98-0FA3F5FCAE9C}" dt="2024-03-13T12:30:40.439" v="229" actId="1076"/>
        <pc:sldMkLst>
          <pc:docMk/>
          <pc:sldMk cId="2273247149" sldId="395"/>
        </pc:sldMkLst>
      </pc:sldChg>
      <pc:sldChg chg="addSp modSp mod">
        <pc:chgData name="Jonathan Schmidt" userId="85088be6-6e12-4f45-beaf-d825cc2698a5" providerId="ADAL" clId="{C79234A3-2B0C-4C6F-9E98-0FA3F5FCAE9C}" dt="2024-03-13T12:30:46.188" v="231" actId="1076"/>
        <pc:sldMkLst>
          <pc:docMk/>
          <pc:sldMk cId="998240389" sldId="396"/>
        </pc:sldMkLst>
      </pc:sldChg>
      <pc:sldChg chg="addSp modSp mod">
        <pc:chgData name="Jonathan Schmidt" userId="85088be6-6e12-4f45-beaf-d825cc2698a5" providerId="ADAL" clId="{C79234A3-2B0C-4C6F-9E98-0FA3F5FCAE9C}" dt="2024-03-13T12:30:21.274" v="223" actId="1076"/>
        <pc:sldMkLst>
          <pc:docMk/>
          <pc:sldMk cId="3711565446" sldId="398"/>
        </pc:sldMkLst>
      </pc:sldChg>
      <pc:sldChg chg="addSp modSp mod">
        <pc:chgData name="Jonathan Schmidt" userId="85088be6-6e12-4f45-beaf-d825cc2698a5" providerId="ADAL" clId="{C79234A3-2B0C-4C6F-9E98-0FA3F5FCAE9C}" dt="2024-03-13T12:30:13.335" v="221" actId="1076"/>
        <pc:sldMkLst>
          <pc:docMk/>
          <pc:sldMk cId="1356557272" sldId="399"/>
        </pc:sldMkLst>
      </pc:sldChg>
      <pc:sldChg chg="addSp modSp mod">
        <pc:chgData name="Jonathan Schmidt" userId="85088be6-6e12-4f45-beaf-d825cc2698a5" providerId="ADAL" clId="{C79234A3-2B0C-4C6F-9E98-0FA3F5FCAE9C}" dt="2024-03-13T12:30:08.741" v="219" actId="1076"/>
        <pc:sldMkLst>
          <pc:docMk/>
          <pc:sldMk cId="3154816682" sldId="400"/>
        </pc:sldMkLst>
      </pc:sldChg>
      <pc:sldChg chg="addSp modSp mod">
        <pc:chgData name="Jonathan Schmidt" userId="85088be6-6e12-4f45-beaf-d825cc2698a5" providerId="ADAL" clId="{C79234A3-2B0C-4C6F-9E98-0FA3F5FCAE9C}" dt="2024-03-13T12:30:03.198" v="217" actId="1076"/>
        <pc:sldMkLst>
          <pc:docMk/>
          <pc:sldMk cId="4201229749" sldId="401"/>
        </pc:sldMkLst>
      </pc:sldChg>
      <pc:sldChg chg="addSp modSp">
        <pc:chgData name="Jonathan Schmidt" userId="85088be6-6e12-4f45-beaf-d825cc2698a5" providerId="ADAL" clId="{C79234A3-2B0C-4C6F-9E98-0FA3F5FCAE9C}" dt="2024-03-13T12:29:47.756" v="211"/>
        <pc:sldMkLst>
          <pc:docMk/>
          <pc:sldMk cId="3043722375" sldId="402"/>
        </pc:sldMkLst>
      </pc:sldChg>
      <pc:sldChg chg="addSp modSp mod">
        <pc:chgData name="Jonathan Schmidt" userId="85088be6-6e12-4f45-beaf-d825cc2698a5" providerId="ADAL" clId="{C79234A3-2B0C-4C6F-9E98-0FA3F5FCAE9C}" dt="2024-03-13T12:29:44.860" v="210" actId="1076"/>
        <pc:sldMkLst>
          <pc:docMk/>
          <pc:sldMk cId="3200297297" sldId="403"/>
        </pc:sldMkLst>
      </pc:sldChg>
      <pc:sldChg chg="addSp modSp mod">
        <pc:chgData name="Jonathan Schmidt" userId="85088be6-6e12-4f45-beaf-d825cc2698a5" providerId="ADAL" clId="{C79234A3-2B0C-4C6F-9E98-0FA3F5FCAE9C}" dt="2024-03-13T12:29:35.144" v="206" actId="1076"/>
        <pc:sldMkLst>
          <pc:docMk/>
          <pc:sldMk cId="3399188282" sldId="404"/>
        </pc:sldMkLst>
      </pc:sldChg>
      <pc:sldChg chg="addSp modSp mod">
        <pc:chgData name="Jonathan Schmidt" userId="85088be6-6e12-4f45-beaf-d825cc2698a5" providerId="ADAL" clId="{C79234A3-2B0C-4C6F-9E98-0FA3F5FCAE9C}" dt="2024-03-13T12:29:28.434" v="204" actId="1076"/>
        <pc:sldMkLst>
          <pc:docMk/>
          <pc:sldMk cId="2977782385" sldId="405"/>
        </pc:sldMkLst>
      </pc:sldChg>
      <pc:sldChg chg="addSp modSp mod">
        <pc:chgData name="Jonathan Schmidt" userId="85088be6-6e12-4f45-beaf-d825cc2698a5" providerId="ADAL" clId="{C79234A3-2B0C-4C6F-9E98-0FA3F5FCAE9C}" dt="2024-03-13T12:29:21.561" v="202" actId="1076"/>
        <pc:sldMkLst>
          <pc:docMk/>
          <pc:sldMk cId="3916873678" sldId="406"/>
        </pc:sldMkLst>
      </pc:sldChg>
      <pc:sldChg chg="addSp modSp mod">
        <pc:chgData name="Jonathan Schmidt" userId="85088be6-6e12-4f45-beaf-d825cc2698a5" providerId="ADAL" clId="{C79234A3-2B0C-4C6F-9E98-0FA3F5FCAE9C}" dt="2024-03-13T12:29:16.193" v="200" actId="1076"/>
        <pc:sldMkLst>
          <pc:docMk/>
          <pc:sldMk cId="3074169820" sldId="407"/>
        </pc:sldMkLst>
      </pc:sldChg>
      <pc:sldChg chg="addSp modSp mod">
        <pc:chgData name="Jonathan Schmidt" userId="85088be6-6e12-4f45-beaf-d825cc2698a5" providerId="ADAL" clId="{C79234A3-2B0C-4C6F-9E98-0FA3F5FCAE9C}" dt="2024-03-13T12:29:05.104" v="196" actId="1076"/>
        <pc:sldMkLst>
          <pc:docMk/>
          <pc:sldMk cId="3087838459" sldId="410"/>
        </pc:sldMkLst>
      </pc:sldChg>
      <pc:sldChg chg="addSp modSp mod">
        <pc:chgData name="Jonathan Schmidt" userId="85088be6-6e12-4f45-beaf-d825cc2698a5" providerId="ADAL" clId="{C79234A3-2B0C-4C6F-9E98-0FA3F5FCAE9C}" dt="2024-03-13T12:28:58.994" v="194"/>
        <pc:sldMkLst>
          <pc:docMk/>
          <pc:sldMk cId="1077572894" sldId="412"/>
        </pc:sldMkLst>
      </pc:sldChg>
      <pc:sldChg chg="addSp modSp mod">
        <pc:chgData name="Jonathan Schmidt" userId="85088be6-6e12-4f45-beaf-d825cc2698a5" providerId="ADAL" clId="{C79234A3-2B0C-4C6F-9E98-0FA3F5FCAE9C}" dt="2024-03-13T12:28:55.683" v="193"/>
        <pc:sldMkLst>
          <pc:docMk/>
          <pc:sldMk cId="1842375594" sldId="413"/>
        </pc:sldMkLst>
      </pc:sldChg>
      <pc:sldChg chg="addSp modSp mod">
        <pc:chgData name="Jonathan Schmidt" userId="85088be6-6e12-4f45-beaf-d825cc2698a5" providerId="ADAL" clId="{C79234A3-2B0C-4C6F-9E98-0FA3F5FCAE9C}" dt="2024-03-13T12:28:52.659" v="192" actId="1076"/>
        <pc:sldMkLst>
          <pc:docMk/>
          <pc:sldMk cId="1734420193" sldId="414"/>
        </pc:sldMkLst>
      </pc:sldChg>
      <pc:sldChg chg="addSp modSp mod">
        <pc:chgData name="Jonathan Schmidt" userId="85088be6-6e12-4f45-beaf-d825cc2698a5" providerId="ADAL" clId="{C79234A3-2B0C-4C6F-9E98-0FA3F5FCAE9C}" dt="2024-03-13T12:28:45.706" v="190" actId="1076"/>
        <pc:sldMkLst>
          <pc:docMk/>
          <pc:sldMk cId="3399962956" sldId="415"/>
        </pc:sldMkLst>
      </pc:sldChg>
      <pc:sldChg chg="addSp modSp mod">
        <pc:chgData name="Jonathan Schmidt" userId="85088be6-6e12-4f45-beaf-d825cc2698a5" providerId="ADAL" clId="{C79234A3-2B0C-4C6F-9E98-0FA3F5FCAE9C}" dt="2024-03-13T12:28:39.383" v="188"/>
        <pc:sldMkLst>
          <pc:docMk/>
          <pc:sldMk cId="668032530" sldId="416"/>
        </pc:sldMkLst>
      </pc:sldChg>
      <pc:sldChg chg="addSp modSp mod">
        <pc:chgData name="Jonathan Schmidt" userId="85088be6-6e12-4f45-beaf-d825cc2698a5" providerId="ADAL" clId="{C79234A3-2B0C-4C6F-9E98-0FA3F5FCAE9C}" dt="2024-03-13T12:28:35.909" v="187"/>
        <pc:sldMkLst>
          <pc:docMk/>
          <pc:sldMk cId="3704183439" sldId="417"/>
        </pc:sldMkLst>
      </pc:sldChg>
      <pc:sldChg chg="addSp modSp mod">
        <pc:chgData name="Jonathan Schmidt" userId="85088be6-6e12-4f45-beaf-d825cc2698a5" providerId="ADAL" clId="{C79234A3-2B0C-4C6F-9E98-0FA3F5FCAE9C}" dt="2024-03-13T12:28:33.105" v="186" actId="1076"/>
        <pc:sldMkLst>
          <pc:docMk/>
          <pc:sldMk cId="2456927509" sldId="418"/>
        </pc:sldMkLst>
      </pc:sldChg>
      <pc:sldChg chg="addSp modSp">
        <pc:chgData name="Jonathan Schmidt" userId="85088be6-6e12-4f45-beaf-d825cc2698a5" providerId="ADAL" clId="{C79234A3-2B0C-4C6F-9E98-0FA3F5FCAE9C}" dt="2024-03-13T12:28:22.514" v="182"/>
        <pc:sldMkLst>
          <pc:docMk/>
          <pc:sldMk cId="183358470" sldId="419"/>
        </pc:sldMkLst>
      </pc:sldChg>
      <pc:sldChg chg="addSp modSp mod">
        <pc:chgData name="Jonathan Schmidt" userId="85088be6-6e12-4f45-beaf-d825cc2698a5" providerId="ADAL" clId="{C79234A3-2B0C-4C6F-9E98-0FA3F5FCAE9C}" dt="2024-03-13T12:28:18.344" v="181" actId="1076"/>
        <pc:sldMkLst>
          <pc:docMk/>
          <pc:sldMk cId="132110942" sldId="420"/>
        </pc:sldMkLst>
      </pc:sldChg>
      <pc:sldChg chg="addSp modSp mod">
        <pc:chgData name="Jonathan Schmidt" userId="85088be6-6e12-4f45-beaf-d825cc2698a5" providerId="ADAL" clId="{C79234A3-2B0C-4C6F-9E98-0FA3F5FCAE9C}" dt="2024-03-13T12:30:32.389" v="227" actId="1076"/>
        <pc:sldMkLst>
          <pc:docMk/>
          <pc:sldMk cId="3950670848" sldId="423"/>
        </pc:sldMkLst>
      </pc:sldChg>
      <pc:sldChg chg="addSp modSp mod">
        <pc:chgData name="Jonathan Schmidt" userId="85088be6-6e12-4f45-beaf-d825cc2698a5" providerId="ADAL" clId="{C79234A3-2B0C-4C6F-9E98-0FA3F5FCAE9C}" dt="2024-03-13T12:30:27.474" v="225" actId="1076"/>
        <pc:sldMkLst>
          <pc:docMk/>
          <pc:sldMk cId="4291212301" sldId="424"/>
        </pc:sldMkLst>
      </pc:sldChg>
      <pc:sldChg chg="addSp modSp mod">
        <pc:chgData name="Jonathan Schmidt" userId="85088be6-6e12-4f45-beaf-d825cc2698a5" providerId="ADAL" clId="{C79234A3-2B0C-4C6F-9E98-0FA3F5FCAE9C}" dt="2024-03-13T12:29:56.941" v="215" actId="1076"/>
        <pc:sldMkLst>
          <pc:docMk/>
          <pc:sldMk cId="227266933" sldId="425"/>
        </pc:sldMkLst>
      </pc:sldChg>
      <pc:sldChg chg="addSp modSp mod">
        <pc:chgData name="Jonathan Schmidt" userId="85088be6-6e12-4f45-beaf-d825cc2698a5" providerId="ADAL" clId="{C79234A3-2B0C-4C6F-9E98-0FA3F5FCAE9C}" dt="2024-03-13T12:29:52.123" v="213" actId="1076"/>
        <pc:sldMkLst>
          <pc:docMk/>
          <pc:sldMk cId="3343515318" sldId="426"/>
        </pc:sldMkLst>
      </pc:sldChg>
      <pc:sldChg chg="addSp modSp mod">
        <pc:chgData name="Jonathan Schmidt" userId="85088be6-6e12-4f45-beaf-d825cc2698a5" providerId="ADAL" clId="{C79234A3-2B0C-4C6F-9E98-0FA3F5FCAE9C}" dt="2024-03-13T12:29:40.363" v="208" actId="1076"/>
        <pc:sldMkLst>
          <pc:docMk/>
          <pc:sldMk cId="696217243" sldId="427"/>
        </pc:sldMkLst>
      </pc:sldChg>
      <pc:sldChg chg="addSp modSp mod">
        <pc:chgData name="Jonathan Schmidt" userId="85088be6-6e12-4f45-beaf-d825cc2698a5" providerId="ADAL" clId="{C79234A3-2B0C-4C6F-9E98-0FA3F5FCAE9C}" dt="2024-03-13T12:29:10.660" v="198" actId="1076"/>
        <pc:sldMkLst>
          <pc:docMk/>
          <pc:sldMk cId="2321492476" sldId="428"/>
        </pc:sldMkLst>
      </pc:sldChg>
      <pc:sldChg chg="addSp modSp">
        <pc:chgData name="Jonathan Schmidt" userId="85088be6-6e12-4f45-beaf-d825cc2698a5" providerId="ADAL" clId="{C79234A3-2B0C-4C6F-9E98-0FA3F5FCAE9C}" dt="2024-03-13T12:28:10.420" v="179"/>
        <pc:sldMkLst>
          <pc:docMk/>
          <pc:sldMk cId="2917990732" sldId="435"/>
        </pc:sldMkLst>
      </pc:sldChg>
      <pc:sldChg chg="addSp modSp mod">
        <pc:chgData name="Jonathan Schmidt" userId="85088be6-6e12-4f45-beaf-d825cc2698a5" providerId="ADAL" clId="{C79234A3-2B0C-4C6F-9E98-0FA3F5FCAE9C}" dt="2024-03-13T12:28:07.389" v="178"/>
        <pc:sldMkLst>
          <pc:docMk/>
          <pc:sldMk cId="2513264411" sldId="436"/>
        </pc:sldMkLst>
      </pc:sldChg>
      <pc:sldChg chg="addSp modSp mod">
        <pc:chgData name="Jonathan Schmidt" userId="85088be6-6e12-4f45-beaf-d825cc2698a5" providerId="ADAL" clId="{C79234A3-2B0C-4C6F-9E98-0FA3F5FCAE9C}" dt="2024-03-13T12:28:04.396" v="177"/>
        <pc:sldMkLst>
          <pc:docMk/>
          <pc:sldMk cId="2306895427" sldId="437"/>
        </pc:sldMkLst>
      </pc:sldChg>
      <pc:sldChg chg="addSp modSp mod">
        <pc:chgData name="Jonathan Schmidt" userId="85088be6-6e12-4f45-beaf-d825cc2698a5" providerId="ADAL" clId="{C79234A3-2B0C-4C6F-9E98-0FA3F5FCAE9C}" dt="2024-03-13T12:28:02.091" v="176"/>
        <pc:sldMkLst>
          <pc:docMk/>
          <pc:sldMk cId="164321544" sldId="438"/>
        </pc:sldMkLst>
      </pc:sldChg>
      <pc:sldChg chg="addSp modSp mod">
        <pc:chgData name="Jonathan Schmidt" userId="85088be6-6e12-4f45-beaf-d825cc2698a5" providerId="ADAL" clId="{C79234A3-2B0C-4C6F-9E98-0FA3F5FCAE9C}" dt="2024-03-13T12:27:53.106" v="175"/>
        <pc:sldMkLst>
          <pc:docMk/>
          <pc:sldMk cId="1569324212" sldId="439"/>
        </pc:sldMkLst>
      </pc:sldChg>
      <pc:sldChg chg="addSp modSp">
        <pc:chgData name="Jonathan Schmidt" userId="85088be6-6e12-4f45-beaf-d825cc2698a5" providerId="ADAL" clId="{C79234A3-2B0C-4C6F-9E98-0FA3F5FCAE9C}" dt="2024-03-13T12:27:44.587" v="174"/>
        <pc:sldMkLst>
          <pc:docMk/>
          <pc:sldMk cId="3788254237" sldId="440"/>
        </pc:sldMkLst>
      </pc:sldChg>
      <pc:sldChg chg="addSp modSp mod">
        <pc:chgData name="Jonathan Schmidt" userId="85088be6-6e12-4f45-beaf-d825cc2698a5" providerId="ADAL" clId="{C79234A3-2B0C-4C6F-9E98-0FA3F5FCAE9C}" dt="2024-03-13T12:27:37.784" v="173" actId="207"/>
        <pc:sldMkLst>
          <pc:docMk/>
          <pc:sldMk cId="2568567594" sldId="441"/>
        </pc:sldMkLst>
      </pc:sldChg>
      <pc:sldChg chg="addSp modSp mod">
        <pc:chgData name="Jonathan Schmidt" userId="85088be6-6e12-4f45-beaf-d825cc2698a5" providerId="ADAL" clId="{C79234A3-2B0C-4C6F-9E98-0FA3F5FCAE9C}" dt="2024-03-13T12:27:07.255" v="166" actId="1076"/>
        <pc:sldMkLst>
          <pc:docMk/>
          <pc:sldMk cId="2751026567" sldId="442"/>
        </pc:sldMkLst>
      </pc:sldChg>
      <pc:sldChg chg="addSp modSp mod">
        <pc:chgData name="Jonathan Schmidt" userId="85088be6-6e12-4f45-beaf-d825cc2698a5" providerId="ADAL" clId="{C79234A3-2B0C-4C6F-9E98-0FA3F5FCAE9C}" dt="2024-03-13T12:26:22.736" v="161" actId="1076"/>
        <pc:sldMkLst>
          <pc:docMk/>
          <pc:sldMk cId="159719985" sldId="443"/>
        </pc:sldMkLst>
      </pc:sldChg>
      <pc:sldChg chg="addSp modSp mod">
        <pc:chgData name="Jonathan Schmidt" userId="85088be6-6e12-4f45-beaf-d825cc2698a5" providerId="ADAL" clId="{C79234A3-2B0C-4C6F-9E98-0FA3F5FCAE9C}" dt="2024-03-13T12:27:24.435" v="170"/>
        <pc:sldMkLst>
          <pc:docMk/>
          <pc:sldMk cId="3877910101" sldId="444"/>
        </pc:sldMkLst>
      </pc:sldChg>
      <pc:sldChg chg="addSp delSp modSp mod">
        <pc:chgData name="Jonathan Schmidt" userId="85088be6-6e12-4f45-beaf-d825cc2698a5" providerId="ADAL" clId="{C79234A3-2B0C-4C6F-9E98-0FA3F5FCAE9C}" dt="2024-03-13T12:27:20.099" v="169"/>
        <pc:sldMkLst>
          <pc:docMk/>
          <pc:sldMk cId="248337476" sldId="445"/>
        </pc:sldMkLst>
      </pc:sldChg>
    </pc:docChg>
  </pc:docChgLst>
  <pc:docChgLst>
    <pc:chgData name="Jonathan Schmidt" userId="85088be6-6e12-4f45-beaf-d825cc2698a5" providerId="ADAL" clId="{9FAE23D1-B380-4B73-9557-0DC085313C56}"/>
    <pc:docChg chg="undo redo custSel addSld delSld modSld sldOrd">
      <pc:chgData name="Jonathan Schmidt" userId="85088be6-6e12-4f45-beaf-d825cc2698a5" providerId="ADAL" clId="{9FAE23D1-B380-4B73-9557-0DC085313C56}" dt="2023-09-27T06:27:42.270" v="7556" actId="207"/>
      <pc:docMkLst>
        <pc:docMk/>
      </pc:docMkLst>
      <pc:sldChg chg="modSp mod">
        <pc:chgData name="Jonathan Schmidt" userId="85088be6-6e12-4f45-beaf-d825cc2698a5" providerId="ADAL" clId="{9FAE23D1-B380-4B73-9557-0DC085313C56}" dt="2023-09-25T12:41:16.007" v="7478" actId="20577"/>
        <pc:sldMkLst>
          <pc:docMk/>
          <pc:sldMk cId="3210395537" sldId="379"/>
        </pc:sldMkLst>
      </pc:sldChg>
      <pc:sldChg chg="addSp delSp modSp mod ord">
        <pc:chgData name="Jonathan Schmidt" userId="85088be6-6e12-4f45-beaf-d825cc2698a5" providerId="ADAL" clId="{9FAE23D1-B380-4B73-9557-0DC085313C56}" dt="2023-09-27T06:19:11.891" v="7508" actId="207"/>
        <pc:sldMkLst>
          <pc:docMk/>
          <pc:sldMk cId="2647371363" sldId="390"/>
        </pc:sldMkLst>
      </pc:sldChg>
      <pc:sldChg chg="addSp delSp modSp mod ord">
        <pc:chgData name="Jonathan Schmidt" userId="85088be6-6e12-4f45-beaf-d825cc2698a5" providerId="ADAL" clId="{9FAE23D1-B380-4B73-9557-0DC085313C56}" dt="2023-09-27T06:18:35.704" v="7502" actId="207"/>
        <pc:sldMkLst>
          <pc:docMk/>
          <pc:sldMk cId="2195445427" sldId="391"/>
        </pc:sldMkLst>
      </pc:sldChg>
      <pc:sldChg chg="delSp modSp del mod">
        <pc:chgData name="Jonathan Schmidt" userId="85088be6-6e12-4f45-beaf-d825cc2698a5" providerId="ADAL" clId="{9FAE23D1-B380-4B73-9557-0DC085313C56}" dt="2023-09-15T09:41:33.197" v="6571" actId="47"/>
        <pc:sldMkLst>
          <pc:docMk/>
          <pc:sldMk cId="4109911494" sldId="392"/>
        </pc:sldMkLst>
      </pc:sldChg>
      <pc:sldChg chg="delSp modSp del mod ord">
        <pc:chgData name="Jonathan Schmidt" userId="85088be6-6e12-4f45-beaf-d825cc2698a5" providerId="ADAL" clId="{9FAE23D1-B380-4B73-9557-0DC085313C56}" dt="2023-09-15T09:41:30.648" v="6570" actId="47"/>
        <pc:sldMkLst>
          <pc:docMk/>
          <pc:sldMk cId="1317490134" sldId="393"/>
        </pc:sldMkLst>
      </pc:sldChg>
      <pc:sldChg chg="addSp delSp modSp mod modClrScheme chgLayout">
        <pc:chgData name="Jonathan Schmidt" userId="85088be6-6e12-4f45-beaf-d825cc2698a5" providerId="ADAL" clId="{9FAE23D1-B380-4B73-9557-0DC085313C56}" dt="2023-09-27T06:15:22.920" v="7492" actId="6549"/>
        <pc:sldMkLst>
          <pc:docMk/>
          <pc:sldMk cId="2891643854" sldId="394"/>
        </pc:sldMkLst>
      </pc:sldChg>
      <pc:sldChg chg="addSp delSp modSp mod">
        <pc:chgData name="Jonathan Schmidt" userId="85088be6-6e12-4f45-beaf-d825cc2698a5" providerId="ADAL" clId="{9FAE23D1-B380-4B73-9557-0DC085313C56}" dt="2023-09-27T06:25:21.971" v="7542" actId="207"/>
        <pc:sldMkLst>
          <pc:docMk/>
          <pc:sldMk cId="2273247149" sldId="395"/>
        </pc:sldMkLst>
      </pc:sldChg>
      <pc:sldChg chg="addSp delSp modSp mod">
        <pc:chgData name="Jonathan Schmidt" userId="85088be6-6e12-4f45-beaf-d825cc2698a5" providerId="ADAL" clId="{9FAE23D1-B380-4B73-9557-0DC085313C56}" dt="2023-09-27T06:25:02.135" v="7540" actId="207"/>
        <pc:sldMkLst>
          <pc:docMk/>
          <pc:sldMk cId="998240389" sldId="396"/>
        </pc:sldMkLst>
      </pc:sldChg>
      <pc:sldChg chg="delSp modSp del mod">
        <pc:chgData name="Jonathan Schmidt" userId="85088be6-6e12-4f45-beaf-d825cc2698a5" providerId="ADAL" clId="{9FAE23D1-B380-4B73-9557-0DC085313C56}" dt="2023-09-15T07:33:55.869" v="6321" actId="47"/>
        <pc:sldMkLst>
          <pc:docMk/>
          <pc:sldMk cId="417729125" sldId="397"/>
        </pc:sldMkLst>
      </pc:sldChg>
      <pc:sldChg chg="addSp delSp modSp mod">
        <pc:chgData name="Jonathan Schmidt" userId="85088be6-6e12-4f45-beaf-d825cc2698a5" providerId="ADAL" clId="{9FAE23D1-B380-4B73-9557-0DC085313C56}" dt="2023-09-27T06:26:28.089" v="7548" actId="207"/>
        <pc:sldMkLst>
          <pc:docMk/>
          <pc:sldMk cId="3711565446" sldId="398"/>
        </pc:sldMkLst>
      </pc:sldChg>
      <pc:sldChg chg="addSp delSp modSp mod">
        <pc:chgData name="Jonathan Schmidt" userId="85088be6-6e12-4f45-beaf-d825cc2698a5" providerId="ADAL" clId="{9FAE23D1-B380-4B73-9557-0DC085313C56}" dt="2023-09-27T06:26:44.035" v="7550" actId="207"/>
        <pc:sldMkLst>
          <pc:docMk/>
          <pc:sldMk cId="1356557272" sldId="399"/>
        </pc:sldMkLst>
      </pc:sldChg>
      <pc:sldChg chg="addSp delSp modSp mod">
        <pc:chgData name="Jonathan Schmidt" userId="85088be6-6e12-4f45-beaf-d825cc2698a5" providerId="ADAL" clId="{9FAE23D1-B380-4B73-9557-0DC085313C56}" dt="2023-09-27T06:27:05.815" v="7552" actId="207"/>
        <pc:sldMkLst>
          <pc:docMk/>
          <pc:sldMk cId="3154816682" sldId="400"/>
        </pc:sldMkLst>
      </pc:sldChg>
      <pc:sldChg chg="addSp delSp modSp mod">
        <pc:chgData name="Jonathan Schmidt" userId="85088be6-6e12-4f45-beaf-d825cc2698a5" providerId="ADAL" clId="{9FAE23D1-B380-4B73-9557-0DC085313C56}" dt="2023-09-27T06:27:24.424" v="7554" actId="207"/>
        <pc:sldMkLst>
          <pc:docMk/>
          <pc:sldMk cId="4201229749" sldId="401"/>
        </pc:sldMkLst>
      </pc:sldChg>
      <pc:sldChg chg="addSp delSp modSp mod">
        <pc:chgData name="Jonathan Schmidt" userId="85088be6-6e12-4f45-beaf-d825cc2698a5" providerId="ADAL" clId="{9FAE23D1-B380-4B73-9557-0DC085313C56}" dt="2023-09-27T06:24:19.324" v="7536" actId="207"/>
        <pc:sldMkLst>
          <pc:docMk/>
          <pc:sldMk cId="3043722375" sldId="402"/>
        </pc:sldMkLst>
      </pc:sldChg>
      <pc:sldChg chg="addSp delSp modSp mod">
        <pc:chgData name="Jonathan Schmidt" userId="85088be6-6e12-4f45-beaf-d825cc2698a5" providerId="ADAL" clId="{9FAE23D1-B380-4B73-9557-0DC085313C56}" dt="2023-09-27T06:23:59.514" v="7534" actId="207"/>
        <pc:sldMkLst>
          <pc:docMk/>
          <pc:sldMk cId="3200297297" sldId="403"/>
        </pc:sldMkLst>
      </pc:sldChg>
      <pc:sldChg chg="addSp delSp modSp mod">
        <pc:chgData name="Jonathan Schmidt" userId="85088be6-6e12-4f45-beaf-d825cc2698a5" providerId="ADAL" clId="{9FAE23D1-B380-4B73-9557-0DC085313C56}" dt="2023-09-27T06:23:19.835" v="7530" actId="207"/>
        <pc:sldMkLst>
          <pc:docMk/>
          <pc:sldMk cId="3399188282" sldId="404"/>
        </pc:sldMkLst>
      </pc:sldChg>
      <pc:sldChg chg="addSp delSp modSp mod">
        <pc:chgData name="Jonathan Schmidt" userId="85088be6-6e12-4f45-beaf-d825cc2698a5" providerId="ADAL" clId="{9FAE23D1-B380-4B73-9557-0DC085313C56}" dt="2023-09-27T06:23:00.762" v="7528" actId="207"/>
        <pc:sldMkLst>
          <pc:docMk/>
          <pc:sldMk cId="2977782385" sldId="405"/>
        </pc:sldMkLst>
      </pc:sldChg>
      <pc:sldChg chg="addSp delSp modSp mod">
        <pc:chgData name="Jonathan Schmidt" userId="85088be6-6e12-4f45-beaf-d825cc2698a5" providerId="ADAL" clId="{9FAE23D1-B380-4B73-9557-0DC085313C56}" dt="2023-09-27T06:22:33.385" v="7526" actId="207"/>
        <pc:sldMkLst>
          <pc:docMk/>
          <pc:sldMk cId="3916873678" sldId="406"/>
        </pc:sldMkLst>
      </pc:sldChg>
      <pc:sldChg chg="addSp delSp modSp mod">
        <pc:chgData name="Jonathan Schmidt" userId="85088be6-6e12-4f45-beaf-d825cc2698a5" providerId="ADAL" clId="{9FAE23D1-B380-4B73-9557-0DC085313C56}" dt="2023-09-27T06:22:11.608" v="7524" actId="207"/>
        <pc:sldMkLst>
          <pc:docMk/>
          <pc:sldMk cId="3074169820" sldId="407"/>
        </pc:sldMkLst>
      </pc:sldChg>
      <pc:sldChg chg="addSp delSp modSp mod">
        <pc:chgData name="Jonathan Schmidt" userId="85088be6-6e12-4f45-beaf-d825cc2698a5" providerId="ADAL" clId="{9FAE23D1-B380-4B73-9557-0DC085313C56}" dt="2023-09-27T06:21:37.139" v="7520" actId="207"/>
        <pc:sldMkLst>
          <pc:docMk/>
          <pc:sldMk cId="3087838459" sldId="410"/>
        </pc:sldMkLst>
      </pc:sldChg>
      <pc:sldChg chg="addSp delSp modSp mod">
        <pc:chgData name="Jonathan Schmidt" userId="85088be6-6e12-4f45-beaf-d825cc2698a5" providerId="ADAL" clId="{9FAE23D1-B380-4B73-9557-0DC085313C56}" dt="2023-09-25T12:44:01.818" v="7488" actId="207"/>
        <pc:sldMkLst>
          <pc:docMk/>
          <pc:sldMk cId="1604499705" sldId="411"/>
        </pc:sldMkLst>
      </pc:sldChg>
      <pc:sldChg chg="addSp delSp modSp mod">
        <pc:chgData name="Jonathan Schmidt" userId="85088be6-6e12-4f45-beaf-d825cc2698a5" providerId="ADAL" clId="{9FAE23D1-B380-4B73-9557-0DC085313C56}" dt="2023-09-25T12:00:03.762" v="7466" actId="478"/>
        <pc:sldMkLst>
          <pc:docMk/>
          <pc:sldMk cId="1077572894" sldId="412"/>
        </pc:sldMkLst>
      </pc:sldChg>
      <pc:sldChg chg="addSp delSp modSp mod">
        <pc:chgData name="Jonathan Schmidt" userId="85088be6-6e12-4f45-beaf-d825cc2698a5" providerId="ADAL" clId="{9FAE23D1-B380-4B73-9557-0DC085313C56}" dt="2023-09-27T06:21:12.611" v="7518" actId="207"/>
        <pc:sldMkLst>
          <pc:docMk/>
          <pc:sldMk cId="1842375594" sldId="413"/>
        </pc:sldMkLst>
      </pc:sldChg>
      <pc:sldChg chg="addSp delSp modSp mod">
        <pc:chgData name="Jonathan Schmidt" userId="85088be6-6e12-4f45-beaf-d825cc2698a5" providerId="ADAL" clId="{9FAE23D1-B380-4B73-9557-0DC085313C56}" dt="2023-09-25T12:02:40.626" v="7468" actId="478"/>
        <pc:sldMkLst>
          <pc:docMk/>
          <pc:sldMk cId="1734420193" sldId="414"/>
        </pc:sldMkLst>
      </pc:sldChg>
      <pc:sldChg chg="addSp delSp modSp mod">
        <pc:chgData name="Jonathan Schmidt" userId="85088be6-6e12-4f45-beaf-d825cc2698a5" providerId="ADAL" clId="{9FAE23D1-B380-4B73-9557-0DC085313C56}" dt="2023-09-27T06:20:54.810" v="7516" actId="207"/>
        <pc:sldMkLst>
          <pc:docMk/>
          <pc:sldMk cId="3399962956" sldId="415"/>
        </pc:sldMkLst>
      </pc:sldChg>
      <pc:sldChg chg="addSp delSp modSp mod">
        <pc:chgData name="Jonathan Schmidt" userId="85088be6-6e12-4f45-beaf-d825cc2698a5" providerId="ADAL" clId="{9FAE23D1-B380-4B73-9557-0DC085313C56}" dt="2023-09-25T12:05:10.867" v="7470" actId="478"/>
        <pc:sldMkLst>
          <pc:docMk/>
          <pc:sldMk cId="668032530" sldId="416"/>
        </pc:sldMkLst>
      </pc:sldChg>
      <pc:sldChg chg="addSp delSp modSp mod">
        <pc:chgData name="Jonathan Schmidt" userId="85088be6-6e12-4f45-beaf-d825cc2698a5" providerId="ADAL" clId="{9FAE23D1-B380-4B73-9557-0DC085313C56}" dt="2023-09-27T06:20:41.779" v="7514" actId="207"/>
        <pc:sldMkLst>
          <pc:docMk/>
          <pc:sldMk cId="3704183439" sldId="417"/>
        </pc:sldMkLst>
      </pc:sldChg>
      <pc:sldChg chg="addSp delSp modSp mod">
        <pc:chgData name="Jonathan Schmidt" userId="85088be6-6e12-4f45-beaf-d825cc2698a5" providerId="ADAL" clId="{9FAE23D1-B380-4B73-9557-0DC085313C56}" dt="2023-09-25T12:06:46.646" v="7472" actId="478"/>
        <pc:sldMkLst>
          <pc:docMk/>
          <pc:sldMk cId="2456927509" sldId="418"/>
        </pc:sldMkLst>
      </pc:sldChg>
      <pc:sldChg chg="addSp delSp modSp mod">
        <pc:chgData name="Jonathan Schmidt" userId="85088be6-6e12-4f45-beaf-d825cc2698a5" providerId="ADAL" clId="{9FAE23D1-B380-4B73-9557-0DC085313C56}" dt="2023-09-27T06:20:06.882" v="7512" actId="207"/>
        <pc:sldMkLst>
          <pc:docMk/>
          <pc:sldMk cId="183358470" sldId="419"/>
        </pc:sldMkLst>
      </pc:sldChg>
      <pc:sldChg chg="addSp delSp modSp mod">
        <pc:chgData name="Jonathan Schmidt" userId="85088be6-6e12-4f45-beaf-d825cc2698a5" providerId="ADAL" clId="{9FAE23D1-B380-4B73-9557-0DC085313C56}" dt="2023-09-27T06:19:48.954" v="7510" actId="207"/>
        <pc:sldMkLst>
          <pc:docMk/>
          <pc:sldMk cId="132110942" sldId="420"/>
        </pc:sldMkLst>
      </pc:sldChg>
      <pc:sldChg chg="addSp delSp modSp mod">
        <pc:chgData name="Jonathan Schmidt" userId="85088be6-6e12-4f45-beaf-d825cc2698a5" providerId="ADAL" clId="{9FAE23D1-B380-4B73-9557-0DC085313C56}" dt="2023-09-27T06:15:10.353" v="7491" actId="1076"/>
        <pc:sldMkLst>
          <pc:docMk/>
          <pc:sldMk cId="3725189441" sldId="421"/>
        </pc:sldMkLst>
      </pc:sldChg>
      <pc:sldChg chg="addSp delSp modSp add mod">
        <pc:chgData name="Jonathan Schmidt" userId="85088be6-6e12-4f45-beaf-d825cc2698a5" providerId="ADAL" clId="{9FAE23D1-B380-4B73-9557-0DC085313C56}" dt="2023-09-25T12:43:34.503" v="7486" actId="207"/>
        <pc:sldMkLst>
          <pc:docMk/>
          <pc:sldMk cId="2669059430" sldId="422"/>
        </pc:sldMkLst>
      </pc:sldChg>
      <pc:sldChg chg="addSp delSp modSp add del mod modClrScheme chgLayout">
        <pc:chgData name="Jonathan Schmidt" userId="85088be6-6e12-4f45-beaf-d825cc2698a5" providerId="ADAL" clId="{9FAE23D1-B380-4B73-9557-0DC085313C56}" dt="2023-09-11T13:48:56.110" v="5701" actId="2696"/>
        <pc:sldMkLst>
          <pc:docMk/>
          <pc:sldMk cId="3864593700" sldId="422"/>
        </pc:sldMkLst>
      </pc:sldChg>
      <pc:sldChg chg="delSp add del mod">
        <pc:chgData name="Jonathan Schmidt" userId="85088be6-6e12-4f45-beaf-d825cc2698a5" providerId="ADAL" clId="{9FAE23D1-B380-4B73-9557-0DC085313C56}" dt="2023-09-11T13:42:36.297" v="5630" actId="47"/>
        <pc:sldMkLst>
          <pc:docMk/>
          <pc:sldMk cId="2726158183" sldId="423"/>
        </pc:sldMkLst>
      </pc:sldChg>
      <pc:sldChg chg="addSp delSp modSp add mod">
        <pc:chgData name="Jonathan Schmidt" userId="85088be6-6e12-4f45-beaf-d825cc2698a5" providerId="ADAL" clId="{9FAE23D1-B380-4B73-9557-0DC085313C56}" dt="2023-09-27T06:25:56.387" v="7544" actId="207"/>
        <pc:sldMkLst>
          <pc:docMk/>
          <pc:sldMk cId="3950670848" sldId="423"/>
        </pc:sldMkLst>
      </pc:sldChg>
      <pc:sldChg chg="delSp add del mod">
        <pc:chgData name="Jonathan Schmidt" userId="85088be6-6e12-4f45-beaf-d825cc2698a5" providerId="ADAL" clId="{9FAE23D1-B380-4B73-9557-0DC085313C56}" dt="2023-09-11T13:42:37.309" v="5631" actId="47"/>
        <pc:sldMkLst>
          <pc:docMk/>
          <pc:sldMk cId="3834615140" sldId="424"/>
        </pc:sldMkLst>
      </pc:sldChg>
      <pc:sldChg chg="addSp delSp modSp add mod">
        <pc:chgData name="Jonathan Schmidt" userId="85088be6-6e12-4f45-beaf-d825cc2698a5" providerId="ADAL" clId="{9FAE23D1-B380-4B73-9557-0DC085313C56}" dt="2023-09-27T06:26:10.802" v="7546" actId="207"/>
        <pc:sldMkLst>
          <pc:docMk/>
          <pc:sldMk cId="4291212301" sldId="424"/>
        </pc:sldMkLst>
      </pc:sldChg>
      <pc:sldChg chg="addSp delSp modSp add mod">
        <pc:chgData name="Jonathan Schmidt" userId="85088be6-6e12-4f45-beaf-d825cc2698a5" providerId="ADAL" clId="{9FAE23D1-B380-4B73-9557-0DC085313C56}" dt="2023-09-27T06:27:42.270" v="7556" actId="207"/>
        <pc:sldMkLst>
          <pc:docMk/>
          <pc:sldMk cId="227266933" sldId="425"/>
        </pc:sldMkLst>
      </pc:sldChg>
      <pc:sldChg chg="add del">
        <pc:chgData name="Jonathan Schmidt" userId="85088be6-6e12-4f45-beaf-d825cc2698a5" providerId="ADAL" clId="{9FAE23D1-B380-4B73-9557-0DC085313C56}" dt="2023-09-15T09:52:27.964" v="6777"/>
        <pc:sldMkLst>
          <pc:docMk/>
          <pc:sldMk cId="3111084000" sldId="426"/>
        </pc:sldMkLst>
      </pc:sldChg>
      <pc:sldChg chg="addSp delSp modSp add mod">
        <pc:chgData name="Jonathan Schmidt" userId="85088be6-6e12-4f45-beaf-d825cc2698a5" providerId="ADAL" clId="{9FAE23D1-B380-4B73-9557-0DC085313C56}" dt="2023-09-27T06:24:33.501" v="7538" actId="207"/>
        <pc:sldMkLst>
          <pc:docMk/>
          <pc:sldMk cId="3343515318" sldId="426"/>
        </pc:sldMkLst>
      </pc:sldChg>
      <pc:sldChg chg="addSp delSp modSp add mod">
        <pc:chgData name="Jonathan Schmidt" userId="85088be6-6e12-4f45-beaf-d825cc2698a5" providerId="ADAL" clId="{9FAE23D1-B380-4B73-9557-0DC085313C56}" dt="2023-09-27T06:23:39.387" v="7532" actId="207"/>
        <pc:sldMkLst>
          <pc:docMk/>
          <pc:sldMk cId="696217243" sldId="427"/>
        </pc:sldMkLst>
      </pc:sldChg>
      <pc:sldChg chg="add del">
        <pc:chgData name="Jonathan Schmidt" userId="85088be6-6e12-4f45-beaf-d825cc2698a5" providerId="ADAL" clId="{9FAE23D1-B380-4B73-9557-0DC085313C56}" dt="2023-09-15T09:59:06.364" v="6883" actId="47"/>
        <pc:sldMkLst>
          <pc:docMk/>
          <pc:sldMk cId="2157151171" sldId="428"/>
        </pc:sldMkLst>
      </pc:sldChg>
      <pc:sldChg chg="addSp delSp modSp add mod">
        <pc:chgData name="Jonathan Schmidt" userId="85088be6-6e12-4f45-beaf-d825cc2698a5" providerId="ADAL" clId="{9FAE23D1-B380-4B73-9557-0DC085313C56}" dt="2023-09-27T06:21:54.660" v="7522" actId="207"/>
        <pc:sldMkLst>
          <pc:docMk/>
          <pc:sldMk cId="2321492476" sldId="428"/>
        </pc:sldMkLst>
      </pc:sldChg>
    </pc:docChg>
  </pc:docChgLst>
  <pc:docChgLst>
    <pc:chgData name="Jonathan Schmidt" userId="85088be6-6e12-4f45-beaf-d825cc2698a5" providerId="ADAL" clId="{3EE8D27C-6ED5-4F6E-9AE1-9AA34C706CA5}"/>
    <pc:docChg chg="undo redo custSel addSld delSld modSld sldOrd modMainMaster modNotesMaster modHandout">
      <pc:chgData name="Jonathan Schmidt" userId="85088be6-6e12-4f45-beaf-d825cc2698a5" providerId="ADAL" clId="{3EE8D27C-6ED5-4F6E-9AE1-9AA34C706CA5}" dt="2024-09-03T12:08:35.915" v="2600"/>
      <pc:docMkLst>
        <pc:docMk/>
      </pc:docMkLst>
      <pc:sldChg chg="addSp modSp mod setBg">
        <pc:chgData name="Jonathan Schmidt" userId="85088be6-6e12-4f45-beaf-d825cc2698a5" providerId="ADAL" clId="{3EE8D27C-6ED5-4F6E-9AE1-9AA34C706CA5}" dt="2024-08-13T11:18:38.533" v="2252" actId="207"/>
        <pc:sldMkLst>
          <pc:docMk/>
          <pc:sldMk cId="3210395537" sldId="379"/>
        </pc:sldMkLst>
      </pc:sldChg>
      <pc:sldChg chg="addSp modSp setBg">
        <pc:chgData name="Jonathan Schmidt" userId="85088be6-6e12-4f45-beaf-d825cc2698a5" providerId="ADAL" clId="{3EE8D27C-6ED5-4F6E-9AE1-9AA34C706CA5}" dt="2024-08-13T09:33:20.063" v="2139"/>
        <pc:sldMkLst>
          <pc:docMk/>
          <pc:sldMk cId="2647371363" sldId="390"/>
        </pc:sldMkLst>
      </pc:sldChg>
      <pc:sldChg chg="addSp modSp setBg">
        <pc:chgData name="Jonathan Schmidt" userId="85088be6-6e12-4f45-beaf-d825cc2698a5" providerId="ADAL" clId="{3EE8D27C-6ED5-4F6E-9AE1-9AA34C706CA5}" dt="2024-08-13T09:33:13.858" v="2138"/>
        <pc:sldMkLst>
          <pc:docMk/>
          <pc:sldMk cId="2195445427" sldId="391"/>
        </pc:sldMkLst>
      </pc:sldChg>
      <pc:sldChg chg="add del setBg">
        <pc:chgData name="Jonathan Schmidt" userId="85088be6-6e12-4f45-beaf-d825cc2698a5" providerId="ADAL" clId="{3EE8D27C-6ED5-4F6E-9AE1-9AA34C706CA5}" dt="2024-08-13T09:22:01.841" v="2043" actId="47"/>
        <pc:sldMkLst>
          <pc:docMk/>
          <pc:sldMk cId="2891643854" sldId="394"/>
        </pc:sldMkLst>
      </pc:sldChg>
      <pc:sldChg chg="addSp modSp mod">
        <pc:chgData name="Jonathan Schmidt" userId="85088be6-6e12-4f45-beaf-d825cc2698a5" providerId="ADAL" clId="{3EE8D27C-6ED5-4F6E-9AE1-9AA34C706CA5}" dt="2024-08-13T09:33:36.962" v="2144"/>
        <pc:sldMkLst>
          <pc:docMk/>
          <pc:sldMk cId="2273247149" sldId="395"/>
        </pc:sldMkLst>
      </pc:sldChg>
      <pc:sldChg chg="addSp modSp">
        <pc:chgData name="Jonathan Schmidt" userId="85088be6-6e12-4f45-beaf-d825cc2698a5" providerId="ADAL" clId="{3EE8D27C-6ED5-4F6E-9AE1-9AA34C706CA5}" dt="2024-08-13T09:33:27.761" v="2143"/>
        <pc:sldMkLst>
          <pc:docMk/>
          <pc:sldMk cId="998240389" sldId="396"/>
        </pc:sldMkLst>
      </pc:sldChg>
      <pc:sldChg chg="addSp modSp">
        <pc:chgData name="Jonathan Schmidt" userId="85088be6-6e12-4f45-beaf-d825cc2698a5" providerId="ADAL" clId="{3EE8D27C-6ED5-4F6E-9AE1-9AA34C706CA5}" dt="2024-08-13T09:33:42.873" v="2147"/>
        <pc:sldMkLst>
          <pc:docMk/>
          <pc:sldMk cId="3711565446" sldId="398"/>
        </pc:sldMkLst>
      </pc:sldChg>
      <pc:sldChg chg="addSp modSp mod">
        <pc:chgData name="Jonathan Schmidt" userId="85088be6-6e12-4f45-beaf-d825cc2698a5" providerId="ADAL" clId="{3EE8D27C-6ED5-4F6E-9AE1-9AA34C706CA5}" dt="2024-08-13T09:33:52.645" v="2150" actId="1035"/>
        <pc:sldMkLst>
          <pc:docMk/>
          <pc:sldMk cId="1356557272" sldId="399"/>
        </pc:sldMkLst>
      </pc:sldChg>
      <pc:sldChg chg="addSp modSp">
        <pc:chgData name="Jonathan Schmidt" userId="85088be6-6e12-4f45-beaf-d825cc2698a5" providerId="ADAL" clId="{3EE8D27C-6ED5-4F6E-9AE1-9AA34C706CA5}" dt="2024-08-13T09:33:56.001" v="2151"/>
        <pc:sldMkLst>
          <pc:docMk/>
          <pc:sldMk cId="3154816682" sldId="400"/>
        </pc:sldMkLst>
      </pc:sldChg>
      <pc:sldChg chg="addSp modSp">
        <pc:chgData name="Jonathan Schmidt" userId="85088be6-6e12-4f45-beaf-d825cc2698a5" providerId="ADAL" clId="{3EE8D27C-6ED5-4F6E-9AE1-9AA34C706CA5}" dt="2024-08-13T09:33:57.602" v="2152"/>
        <pc:sldMkLst>
          <pc:docMk/>
          <pc:sldMk cId="4201229749" sldId="401"/>
        </pc:sldMkLst>
      </pc:sldChg>
      <pc:sldChg chg="addSp modSp">
        <pc:chgData name="Jonathan Schmidt" userId="85088be6-6e12-4f45-beaf-d825cc2698a5" providerId="ADAL" clId="{3EE8D27C-6ED5-4F6E-9AE1-9AA34C706CA5}" dt="2024-08-13T09:34:04.177" v="2155"/>
        <pc:sldMkLst>
          <pc:docMk/>
          <pc:sldMk cId="3043722375" sldId="402"/>
        </pc:sldMkLst>
      </pc:sldChg>
      <pc:sldChg chg="addSp modSp">
        <pc:chgData name="Jonathan Schmidt" userId="85088be6-6e12-4f45-beaf-d825cc2698a5" providerId="ADAL" clId="{3EE8D27C-6ED5-4F6E-9AE1-9AA34C706CA5}" dt="2024-08-13T09:34:05.546" v="2156"/>
        <pc:sldMkLst>
          <pc:docMk/>
          <pc:sldMk cId="3200297297" sldId="403"/>
        </pc:sldMkLst>
      </pc:sldChg>
      <pc:sldChg chg="addSp modSp">
        <pc:chgData name="Jonathan Schmidt" userId="85088be6-6e12-4f45-beaf-d825cc2698a5" providerId="ADAL" clId="{3EE8D27C-6ED5-4F6E-9AE1-9AA34C706CA5}" dt="2024-08-13T09:34:10.400" v="2158"/>
        <pc:sldMkLst>
          <pc:docMk/>
          <pc:sldMk cId="3399188282" sldId="404"/>
        </pc:sldMkLst>
      </pc:sldChg>
      <pc:sldChg chg="addSp modSp mod">
        <pc:chgData name="Jonathan Schmidt" userId="85088be6-6e12-4f45-beaf-d825cc2698a5" providerId="ADAL" clId="{3EE8D27C-6ED5-4F6E-9AE1-9AA34C706CA5}" dt="2024-08-13T11:25:37.358" v="2259" actId="115"/>
        <pc:sldMkLst>
          <pc:docMk/>
          <pc:sldMk cId="2977782385" sldId="405"/>
        </pc:sldMkLst>
      </pc:sldChg>
      <pc:sldChg chg="addSp modSp">
        <pc:chgData name="Jonathan Schmidt" userId="85088be6-6e12-4f45-beaf-d825cc2698a5" providerId="ADAL" clId="{3EE8D27C-6ED5-4F6E-9AE1-9AA34C706CA5}" dt="2024-08-13T09:34:12.947" v="2160"/>
        <pc:sldMkLst>
          <pc:docMk/>
          <pc:sldMk cId="3916873678" sldId="406"/>
        </pc:sldMkLst>
      </pc:sldChg>
      <pc:sldChg chg="addSp modSp">
        <pc:chgData name="Jonathan Schmidt" userId="85088be6-6e12-4f45-beaf-d825cc2698a5" providerId="ADAL" clId="{3EE8D27C-6ED5-4F6E-9AE1-9AA34C706CA5}" dt="2024-08-13T09:34:14.417" v="2161"/>
        <pc:sldMkLst>
          <pc:docMk/>
          <pc:sldMk cId="3074169820" sldId="407"/>
        </pc:sldMkLst>
      </pc:sldChg>
      <pc:sldChg chg="addSp modSp mod">
        <pc:chgData name="Jonathan Schmidt" userId="85088be6-6e12-4f45-beaf-d825cc2698a5" providerId="ADAL" clId="{3EE8D27C-6ED5-4F6E-9AE1-9AA34C706CA5}" dt="2024-08-13T09:34:36.080" v="2167" actId="14100"/>
        <pc:sldMkLst>
          <pc:docMk/>
          <pc:sldMk cId="3087838459" sldId="410"/>
        </pc:sldMkLst>
      </pc:sldChg>
      <pc:sldChg chg="del setBg">
        <pc:chgData name="Jonathan Schmidt" userId="85088be6-6e12-4f45-beaf-d825cc2698a5" providerId="ADAL" clId="{3EE8D27C-6ED5-4F6E-9AE1-9AA34C706CA5}" dt="2024-08-13T09:22:25.114" v="2048" actId="47"/>
        <pc:sldMkLst>
          <pc:docMk/>
          <pc:sldMk cId="1604499705" sldId="411"/>
        </pc:sldMkLst>
      </pc:sldChg>
      <pc:sldChg chg="addSp modSp mod">
        <pc:chgData name="Jonathan Schmidt" userId="85088be6-6e12-4f45-beaf-d825cc2698a5" providerId="ADAL" clId="{3EE8D27C-6ED5-4F6E-9AE1-9AA34C706CA5}" dt="2024-08-13T09:34:31.310" v="2166" actId="14100"/>
        <pc:sldMkLst>
          <pc:docMk/>
          <pc:sldMk cId="1077572894" sldId="412"/>
        </pc:sldMkLst>
      </pc:sldChg>
      <pc:sldChg chg="addSp modSp">
        <pc:chgData name="Jonathan Schmidt" userId="85088be6-6e12-4f45-beaf-d825cc2698a5" providerId="ADAL" clId="{3EE8D27C-6ED5-4F6E-9AE1-9AA34C706CA5}" dt="2024-08-13T09:34:41.442" v="2168"/>
        <pc:sldMkLst>
          <pc:docMk/>
          <pc:sldMk cId="1842375594" sldId="413"/>
        </pc:sldMkLst>
      </pc:sldChg>
      <pc:sldChg chg="addSp modSp">
        <pc:chgData name="Jonathan Schmidt" userId="85088be6-6e12-4f45-beaf-d825cc2698a5" providerId="ADAL" clId="{3EE8D27C-6ED5-4F6E-9AE1-9AA34C706CA5}" dt="2024-08-13T09:34:46.116" v="2169"/>
        <pc:sldMkLst>
          <pc:docMk/>
          <pc:sldMk cId="1734420193" sldId="414"/>
        </pc:sldMkLst>
      </pc:sldChg>
      <pc:sldChg chg="addSp modSp">
        <pc:chgData name="Jonathan Schmidt" userId="85088be6-6e12-4f45-beaf-d825cc2698a5" providerId="ADAL" clId="{3EE8D27C-6ED5-4F6E-9AE1-9AA34C706CA5}" dt="2024-08-13T09:34:48.145" v="2170"/>
        <pc:sldMkLst>
          <pc:docMk/>
          <pc:sldMk cId="3399962956" sldId="415"/>
        </pc:sldMkLst>
      </pc:sldChg>
      <pc:sldChg chg="addSp modSp">
        <pc:chgData name="Jonathan Schmidt" userId="85088be6-6e12-4f45-beaf-d825cc2698a5" providerId="ADAL" clId="{3EE8D27C-6ED5-4F6E-9AE1-9AA34C706CA5}" dt="2024-08-13T09:34:50.322" v="2171"/>
        <pc:sldMkLst>
          <pc:docMk/>
          <pc:sldMk cId="668032530" sldId="416"/>
        </pc:sldMkLst>
      </pc:sldChg>
      <pc:sldChg chg="addSp modSp">
        <pc:chgData name="Jonathan Schmidt" userId="85088be6-6e12-4f45-beaf-d825cc2698a5" providerId="ADAL" clId="{3EE8D27C-6ED5-4F6E-9AE1-9AA34C706CA5}" dt="2024-08-13T09:34:53.051" v="2172"/>
        <pc:sldMkLst>
          <pc:docMk/>
          <pc:sldMk cId="3704183439" sldId="417"/>
        </pc:sldMkLst>
      </pc:sldChg>
      <pc:sldChg chg="addSp modSp">
        <pc:chgData name="Jonathan Schmidt" userId="85088be6-6e12-4f45-beaf-d825cc2698a5" providerId="ADAL" clId="{3EE8D27C-6ED5-4F6E-9AE1-9AA34C706CA5}" dt="2024-08-13T09:34:55.590" v="2173"/>
        <pc:sldMkLst>
          <pc:docMk/>
          <pc:sldMk cId="2456927509" sldId="418"/>
        </pc:sldMkLst>
      </pc:sldChg>
      <pc:sldChg chg="addSp modSp">
        <pc:chgData name="Jonathan Schmidt" userId="85088be6-6e12-4f45-beaf-d825cc2698a5" providerId="ADAL" clId="{3EE8D27C-6ED5-4F6E-9AE1-9AA34C706CA5}" dt="2024-08-13T09:34:57.668" v="2174"/>
        <pc:sldMkLst>
          <pc:docMk/>
          <pc:sldMk cId="183358470" sldId="419"/>
        </pc:sldMkLst>
      </pc:sldChg>
      <pc:sldChg chg="addSp modSp">
        <pc:chgData name="Jonathan Schmidt" userId="85088be6-6e12-4f45-beaf-d825cc2698a5" providerId="ADAL" clId="{3EE8D27C-6ED5-4F6E-9AE1-9AA34C706CA5}" dt="2024-08-13T09:34:59.691" v="2175"/>
        <pc:sldMkLst>
          <pc:docMk/>
          <pc:sldMk cId="132110942" sldId="420"/>
        </pc:sldMkLst>
      </pc:sldChg>
      <pc:sldChg chg="addSp delSp modSp add del mod setBg">
        <pc:chgData name="Jonathan Schmidt" userId="85088be6-6e12-4f45-beaf-d825cc2698a5" providerId="ADAL" clId="{3EE8D27C-6ED5-4F6E-9AE1-9AA34C706CA5}" dt="2024-08-13T09:32:52.513" v="2137" actId="20577"/>
        <pc:sldMkLst>
          <pc:docMk/>
          <pc:sldMk cId="3725189441" sldId="421"/>
        </pc:sldMkLst>
      </pc:sldChg>
      <pc:sldChg chg="addSp delSp modSp mod setBg">
        <pc:chgData name="Jonathan Schmidt" userId="85088be6-6e12-4f45-beaf-d825cc2698a5" providerId="ADAL" clId="{3EE8D27C-6ED5-4F6E-9AE1-9AA34C706CA5}" dt="2024-08-13T11:52:18.001" v="2476"/>
        <pc:sldMkLst>
          <pc:docMk/>
          <pc:sldMk cId="2669059430" sldId="422"/>
        </pc:sldMkLst>
      </pc:sldChg>
      <pc:sldChg chg="addSp modSp">
        <pc:chgData name="Jonathan Schmidt" userId="85088be6-6e12-4f45-beaf-d825cc2698a5" providerId="ADAL" clId="{3EE8D27C-6ED5-4F6E-9AE1-9AA34C706CA5}" dt="2024-08-13T09:33:38.834" v="2145"/>
        <pc:sldMkLst>
          <pc:docMk/>
          <pc:sldMk cId="3950670848" sldId="423"/>
        </pc:sldMkLst>
      </pc:sldChg>
      <pc:sldChg chg="addSp modSp">
        <pc:chgData name="Jonathan Schmidt" userId="85088be6-6e12-4f45-beaf-d825cc2698a5" providerId="ADAL" clId="{3EE8D27C-6ED5-4F6E-9AE1-9AA34C706CA5}" dt="2024-08-13T09:33:40.536" v="2146"/>
        <pc:sldMkLst>
          <pc:docMk/>
          <pc:sldMk cId="4291212301" sldId="424"/>
        </pc:sldMkLst>
      </pc:sldChg>
      <pc:sldChg chg="addSp modSp">
        <pc:chgData name="Jonathan Schmidt" userId="85088be6-6e12-4f45-beaf-d825cc2698a5" providerId="ADAL" clId="{3EE8D27C-6ED5-4F6E-9AE1-9AA34C706CA5}" dt="2024-08-13T09:33:58.954" v="2153"/>
        <pc:sldMkLst>
          <pc:docMk/>
          <pc:sldMk cId="227266933" sldId="425"/>
        </pc:sldMkLst>
      </pc:sldChg>
      <pc:sldChg chg="addSp modSp">
        <pc:chgData name="Jonathan Schmidt" userId="85088be6-6e12-4f45-beaf-d825cc2698a5" providerId="ADAL" clId="{3EE8D27C-6ED5-4F6E-9AE1-9AA34C706CA5}" dt="2024-08-13T09:34:03.020" v="2154"/>
        <pc:sldMkLst>
          <pc:docMk/>
          <pc:sldMk cId="3343515318" sldId="426"/>
        </pc:sldMkLst>
      </pc:sldChg>
      <pc:sldChg chg="addSp modSp">
        <pc:chgData name="Jonathan Schmidt" userId="85088be6-6e12-4f45-beaf-d825cc2698a5" providerId="ADAL" clId="{3EE8D27C-6ED5-4F6E-9AE1-9AA34C706CA5}" dt="2024-08-13T09:34:07.003" v="2157"/>
        <pc:sldMkLst>
          <pc:docMk/>
          <pc:sldMk cId="696217243" sldId="427"/>
        </pc:sldMkLst>
      </pc:sldChg>
      <pc:sldChg chg="addSp modSp">
        <pc:chgData name="Jonathan Schmidt" userId="85088be6-6e12-4f45-beaf-d825cc2698a5" providerId="ADAL" clId="{3EE8D27C-6ED5-4F6E-9AE1-9AA34C706CA5}" dt="2024-08-13T09:34:18.259" v="2162"/>
        <pc:sldMkLst>
          <pc:docMk/>
          <pc:sldMk cId="2321492476" sldId="428"/>
        </pc:sldMkLst>
      </pc:sldChg>
      <pc:sldChg chg="addSp delSp modSp mod">
        <pc:chgData name="Jonathan Schmidt" userId="85088be6-6e12-4f45-beaf-d825cc2698a5" providerId="ADAL" clId="{3EE8D27C-6ED5-4F6E-9AE1-9AA34C706CA5}" dt="2024-08-13T11:18:48.090" v="2253" actId="207"/>
        <pc:sldMkLst>
          <pc:docMk/>
          <pc:sldMk cId="4056436395" sldId="429"/>
        </pc:sldMkLst>
      </pc:sldChg>
      <pc:sldChg chg="addSp delSp modSp mod setBg">
        <pc:chgData name="Jonathan Schmidt" userId="85088be6-6e12-4f45-beaf-d825cc2698a5" providerId="ADAL" clId="{3EE8D27C-6ED5-4F6E-9AE1-9AA34C706CA5}" dt="2024-08-13T11:53:28.870" v="2482"/>
        <pc:sldMkLst>
          <pc:docMk/>
          <pc:sldMk cId="1545587197" sldId="431"/>
        </pc:sldMkLst>
      </pc:sldChg>
      <pc:sldChg chg="addSp delSp modSp mod">
        <pc:chgData name="Jonathan Schmidt" userId="85088be6-6e12-4f45-beaf-d825cc2698a5" providerId="ADAL" clId="{3EE8D27C-6ED5-4F6E-9AE1-9AA34C706CA5}" dt="2024-08-05T09:36:23.401" v="1148"/>
        <pc:sldMkLst>
          <pc:docMk/>
          <pc:sldMk cId="2917990732" sldId="435"/>
        </pc:sldMkLst>
      </pc:sldChg>
      <pc:sldChg chg="addSp delSp modSp mod">
        <pc:chgData name="Jonathan Schmidt" userId="85088be6-6e12-4f45-beaf-d825cc2698a5" providerId="ADAL" clId="{3EE8D27C-6ED5-4F6E-9AE1-9AA34C706CA5}" dt="2024-08-06T09:44:33.605" v="1817" actId="6549"/>
        <pc:sldMkLst>
          <pc:docMk/>
          <pc:sldMk cId="2513264411" sldId="436"/>
        </pc:sldMkLst>
      </pc:sldChg>
      <pc:sldChg chg="addSp delSp modSp mod">
        <pc:chgData name="Jonathan Schmidt" userId="85088be6-6e12-4f45-beaf-d825cc2698a5" providerId="ADAL" clId="{3EE8D27C-6ED5-4F6E-9AE1-9AA34C706CA5}" dt="2024-08-05T09:36:11.113" v="1143"/>
        <pc:sldMkLst>
          <pc:docMk/>
          <pc:sldMk cId="2306895427" sldId="437"/>
        </pc:sldMkLst>
      </pc:sldChg>
      <pc:sldChg chg="addSp delSp modSp mod">
        <pc:chgData name="Jonathan Schmidt" userId="85088be6-6e12-4f45-beaf-d825cc2698a5" providerId="ADAL" clId="{3EE8D27C-6ED5-4F6E-9AE1-9AA34C706CA5}" dt="2024-08-05T09:36:06.773" v="1141"/>
        <pc:sldMkLst>
          <pc:docMk/>
          <pc:sldMk cId="164321544" sldId="438"/>
        </pc:sldMkLst>
      </pc:sldChg>
      <pc:sldChg chg="addSp delSp modSp mod">
        <pc:chgData name="Jonathan Schmidt" userId="85088be6-6e12-4f45-beaf-d825cc2698a5" providerId="ADAL" clId="{3EE8D27C-6ED5-4F6E-9AE1-9AA34C706CA5}" dt="2024-08-06T11:49:47.302" v="1824" actId="20577"/>
        <pc:sldMkLst>
          <pc:docMk/>
          <pc:sldMk cId="1569324212" sldId="439"/>
        </pc:sldMkLst>
      </pc:sldChg>
      <pc:sldChg chg="addSp delSp modSp mod">
        <pc:chgData name="Jonathan Schmidt" userId="85088be6-6e12-4f45-beaf-d825cc2698a5" providerId="ADAL" clId="{3EE8D27C-6ED5-4F6E-9AE1-9AA34C706CA5}" dt="2024-08-06T11:49:59.279" v="1828" actId="20577"/>
        <pc:sldMkLst>
          <pc:docMk/>
          <pc:sldMk cId="3788254237" sldId="440"/>
        </pc:sldMkLst>
      </pc:sldChg>
      <pc:sldChg chg="addSp delSp modSp mod">
        <pc:chgData name="Jonathan Schmidt" userId="85088be6-6e12-4f45-beaf-d825cc2698a5" providerId="ADAL" clId="{3EE8D27C-6ED5-4F6E-9AE1-9AA34C706CA5}" dt="2024-08-12T08:33:44.281" v="1913"/>
        <pc:sldMkLst>
          <pc:docMk/>
          <pc:sldMk cId="2568567594" sldId="441"/>
        </pc:sldMkLst>
      </pc:sldChg>
      <pc:sldChg chg="addSp delSp modSp mod ord setBg">
        <pc:chgData name="Jonathan Schmidt" userId="85088be6-6e12-4f45-beaf-d825cc2698a5" providerId="ADAL" clId="{3EE8D27C-6ED5-4F6E-9AE1-9AA34C706CA5}" dt="2024-08-06T08:58:06.442" v="1814"/>
        <pc:sldMkLst>
          <pc:docMk/>
          <pc:sldMk cId="2751026567" sldId="442"/>
        </pc:sldMkLst>
      </pc:sldChg>
      <pc:sldChg chg="addSp delSp modSp mod">
        <pc:chgData name="Jonathan Schmidt" userId="85088be6-6e12-4f45-beaf-d825cc2698a5" providerId="ADAL" clId="{3EE8D27C-6ED5-4F6E-9AE1-9AA34C706CA5}" dt="2024-08-06T08:00:59.715" v="1371"/>
        <pc:sldMkLst>
          <pc:docMk/>
          <pc:sldMk cId="159719985" sldId="443"/>
        </pc:sldMkLst>
      </pc:sldChg>
      <pc:sldChg chg="modSp del mod">
        <pc:chgData name="Jonathan Schmidt" userId="85088be6-6e12-4f45-beaf-d825cc2698a5" providerId="ADAL" clId="{3EE8D27C-6ED5-4F6E-9AE1-9AA34C706CA5}" dt="2024-08-05T06:43:23.206" v="502" actId="47"/>
        <pc:sldMkLst>
          <pc:docMk/>
          <pc:sldMk cId="3877910101" sldId="444"/>
        </pc:sldMkLst>
      </pc:sldChg>
      <pc:sldChg chg="modSp add del mod">
        <pc:chgData name="Jonathan Schmidt" userId="85088be6-6e12-4f45-beaf-d825cc2698a5" providerId="ADAL" clId="{3EE8D27C-6ED5-4F6E-9AE1-9AA34C706CA5}" dt="2024-08-05T06:46:45.292" v="518" actId="47"/>
        <pc:sldMkLst>
          <pc:docMk/>
          <pc:sldMk cId="248337476" sldId="445"/>
        </pc:sldMkLst>
      </pc:sldChg>
      <pc:sldChg chg="addSp delSp modSp mod">
        <pc:chgData name="Jonathan Schmidt" userId="85088be6-6e12-4f45-beaf-d825cc2698a5" providerId="ADAL" clId="{3EE8D27C-6ED5-4F6E-9AE1-9AA34C706CA5}" dt="2024-08-13T11:18:55.813" v="2254" actId="207"/>
        <pc:sldMkLst>
          <pc:docMk/>
          <pc:sldMk cId="2228142504" sldId="446"/>
        </pc:sldMkLst>
      </pc:sldChg>
      <pc:sldChg chg="addSp delSp modSp mod setBg">
        <pc:chgData name="Jonathan Schmidt" userId="85088be6-6e12-4f45-beaf-d825cc2698a5" providerId="ADAL" clId="{3EE8D27C-6ED5-4F6E-9AE1-9AA34C706CA5}" dt="2024-08-14T08:56:39.979" v="2568" actId="207"/>
        <pc:sldMkLst>
          <pc:docMk/>
          <pc:sldMk cId="2385403498" sldId="447"/>
        </pc:sldMkLst>
      </pc:sldChg>
      <pc:sldChg chg="addSp delSp modSp mod">
        <pc:chgData name="Jonathan Schmidt" userId="85088be6-6e12-4f45-beaf-d825cc2698a5" providerId="ADAL" clId="{3EE8D27C-6ED5-4F6E-9AE1-9AA34C706CA5}" dt="2024-08-14T09:03:52.181" v="2589"/>
        <pc:sldMkLst>
          <pc:docMk/>
          <pc:sldMk cId="941119004" sldId="448"/>
        </pc:sldMkLst>
      </pc:sldChg>
      <pc:sldChg chg="addSp modSp mod">
        <pc:chgData name="Jonathan Schmidt" userId="85088be6-6e12-4f45-beaf-d825cc2698a5" providerId="ADAL" clId="{3EE8D27C-6ED5-4F6E-9AE1-9AA34C706CA5}" dt="2024-08-14T09:03:56.783" v="2591"/>
        <pc:sldMkLst>
          <pc:docMk/>
          <pc:sldMk cId="2742573859" sldId="449"/>
        </pc:sldMkLst>
      </pc:sldChg>
      <pc:sldChg chg="addSp modSp mod">
        <pc:chgData name="Jonathan Schmidt" userId="85088be6-6e12-4f45-beaf-d825cc2698a5" providerId="ADAL" clId="{3EE8D27C-6ED5-4F6E-9AE1-9AA34C706CA5}" dt="2024-08-14T09:03:58.967" v="2592"/>
        <pc:sldMkLst>
          <pc:docMk/>
          <pc:sldMk cId="347130394" sldId="450"/>
        </pc:sldMkLst>
      </pc:sldChg>
      <pc:sldChg chg="addSp modSp">
        <pc:chgData name="Jonathan Schmidt" userId="85088be6-6e12-4f45-beaf-d825cc2698a5" providerId="ADAL" clId="{3EE8D27C-6ED5-4F6E-9AE1-9AA34C706CA5}" dt="2024-08-14T09:04:05.887" v="2595"/>
        <pc:sldMkLst>
          <pc:docMk/>
          <pc:sldMk cId="2260547006" sldId="451"/>
        </pc:sldMkLst>
      </pc:sldChg>
      <pc:sldChg chg="addSp modSp">
        <pc:chgData name="Jonathan Schmidt" userId="85088be6-6e12-4f45-beaf-d825cc2698a5" providerId="ADAL" clId="{3EE8D27C-6ED5-4F6E-9AE1-9AA34C706CA5}" dt="2024-08-14T09:04:03.326" v="2594"/>
        <pc:sldMkLst>
          <pc:docMk/>
          <pc:sldMk cId="987237201" sldId="452"/>
        </pc:sldMkLst>
      </pc:sldChg>
      <pc:sldChg chg="addSp modSp mod">
        <pc:chgData name="Jonathan Schmidt" userId="85088be6-6e12-4f45-beaf-d825cc2698a5" providerId="ADAL" clId="{3EE8D27C-6ED5-4F6E-9AE1-9AA34C706CA5}" dt="2024-08-14T09:04:09.281" v="2597"/>
        <pc:sldMkLst>
          <pc:docMk/>
          <pc:sldMk cId="972271453" sldId="453"/>
        </pc:sldMkLst>
      </pc:sldChg>
      <pc:sldChg chg="addSp modSp mod">
        <pc:chgData name="Jonathan Schmidt" userId="85088be6-6e12-4f45-beaf-d825cc2698a5" providerId="ADAL" clId="{3EE8D27C-6ED5-4F6E-9AE1-9AA34C706CA5}" dt="2024-08-14T09:04:10.601" v="2598"/>
        <pc:sldMkLst>
          <pc:docMk/>
          <pc:sldMk cId="2914817416" sldId="454"/>
        </pc:sldMkLst>
      </pc:sldChg>
      <pc:sldChg chg="addSp modSp">
        <pc:chgData name="Jonathan Schmidt" userId="85088be6-6e12-4f45-beaf-d825cc2698a5" providerId="ADAL" clId="{3EE8D27C-6ED5-4F6E-9AE1-9AA34C706CA5}" dt="2024-08-14T09:04:13.135" v="2599"/>
        <pc:sldMkLst>
          <pc:docMk/>
          <pc:sldMk cId="2867497968" sldId="455"/>
        </pc:sldMkLst>
      </pc:sldChg>
      <pc:sldChg chg="add del">
        <pc:chgData name="Jonathan Schmidt" userId="85088be6-6e12-4f45-beaf-d825cc2698a5" providerId="ADAL" clId="{3EE8D27C-6ED5-4F6E-9AE1-9AA34C706CA5}" dt="2024-08-05T06:46:46.899" v="519" actId="47"/>
        <pc:sldMkLst>
          <pc:docMk/>
          <pc:sldMk cId="2546334965" sldId="456"/>
        </pc:sldMkLst>
      </pc:sldChg>
      <pc:sldChg chg="addSp delSp modSp add mod setBg">
        <pc:chgData name="Jonathan Schmidt" userId="85088be6-6e12-4f45-beaf-d825cc2698a5" providerId="ADAL" clId="{3EE8D27C-6ED5-4F6E-9AE1-9AA34C706CA5}" dt="2024-08-06T08:57:56.006" v="1813"/>
        <pc:sldMkLst>
          <pc:docMk/>
          <pc:sldMk cId="2803428306" sldId="457"/>
        </pc:sldMkLst>
      </pc:sldChg>
      <pc:sldChg chg="addSp modSp add mod">
        <pc:chgData name="Jonathan Schmidt" userId="85088be6-6e12-4f45-beaf-d825cc2698a5" providerId="ADAL" clId="{3EE8D27C-6ED5-4F6E-9AE1-9AA34C706CA5}" dt="2024-08-06T08:00:56.397" v="1370"/>
        <pc:sldMkLst>
          <pc:docMk/>
          <pc:sldMk cId="3707854957" sldId="458"/>
        </pc:sldMkLst>
      </pc:sldChg>
      <pc:sldChg chg="addSp delSp modSp add mod setBg">
        <pc:chgData name="Jonathan Schmidt" userId="85088be6-6e12-4f45-beaf-d825cc2698a5" providerId="ADAL" clId="{3EE8D27C-6ED5-4F6E-9AE1-9AA34C706CA5}" dt="2024-08-06T08:57:56.006" v="1813"/>
        <pc:sldMkLst>
          <pc:docMk/>
          <pc:sldMk cId="1361097809" sldId="459"/>
        </pc:sldMkLst>
      </pc:sldChg>
      <pc:sldChg chg="add del">
        <pc:chgData name="Jonathan Schmidt" userId="85088be6-6e12-4f45-beaf-d825cc2698a5" providerId="ADAL" clId="{3EE8D27C-6ED5-4F6E-9AE1-9AA34C706CA5}" dt="2024-08-05T07:27:37.538" v="557" actId="47"/>
        <pc:sldMkLst>
          <pc:docMk/>
          <pc:sldMk cId="4045037609" sldId="459"/>
        </pc:sldMkLst>
      </pc:sldChg>
      <pc:sldChg chg="addSp modSp add mod setBg">
        <pc:chgData name="Jonathan Schmidt" userId="85088be6-6e12-4f45-beaf-d825cc2698a5" providerId="ADAL" clId="{3EE8D27C-6ED5-4F6E-9AE1-9AA34C706CA5}" dt="2024-08-06T08:57:56.006" v="1813"/>
        <pc:sldMkLst>
          <pc:docMk/>
          <pc:sldMk cId="1747654245" sldId="460"/>
        </pc:sldMkLst>
      </pc:sldChg>
      <pc:sldChg chg="addSp delSp modSp add mod setBg">
        <pc:chgData name="Jonathan Schmidt" userId="85088be6-6e12-4f45-beaf-d825cc2698a5" providerId="ADAL" clId="{3EE8D27C-6ED5-4F6E-9AE1-9AA34C706CA5}" dt="2024-08-06T08:58:06.442" v="1814"/>
        <pc:sldMkLst>
          <pc:docMk/>
          <pc:sldMk cId="1319061419" sldId="461"/>
        </pc:sldMkLst>
      </pc:sldChg>
      <pc:sldChg chg="addSp delSp modSp add mod setBg">
        <pc:chgData name="Jonathan Schmidt" userId="85088be6-6e12-4f45-beaf-d825cc2698a5" providerId="ADAL" clId="{3EE8D27C-6ED5-4F6E-9AE1-9AA34C706CA5}" dt="2024-08-06T08:58:06.442" v="1814"/>
        <pc:sldMkLst>
          <pc:docMk/>
          <pc:sldMk cId="3833109669" sldId="462"/>
        </pc:sldMkLst>
      </pc:sldChg>
      <pc:sldChg chg="addSp delSp modSp add del mod">
        <pc:chgData name="Jonathan Schmidt" userId="85088be6-6e12-4f45-beaf-d825cc2698a5" providerId="ADAL" clId="{3EE8D27C-6ED5-4F6E-9AE1-9AA34C706CA5}" dt="2024-08-05T08:26:34.172" v="988" actId="47"/>
        <pc:sldMkLst>
          <pc:docMk/>
          <pc:sldMk cId="3729549788" sldId="463"/>
        </pc:sldMkLst>
      </pc:sldChg>
      <pc:sldChg chg="addSp delSp modSp add mod setBg">
        <pc:chgData name="Jonathan Schmidt" userId="85088be6-6e12-4f45-beaf-d825cc2698a5" providerId="ADAL" clId="{3EE8D27C-6ED5-4F6E-9AE1-9AA34C706CA5}" dt="2024-08-12T11:51:02.764" v="1933" actId="20577"/>
        <pc:sldMkLst>
          <pc:docMk/>
          <pc:sldMk cId="2056836307" sldId="464"/>
        </pc:sldMkLst>
      </pc:sldChg>
      <pc:sldChg chg="addSp delSp modSp add mod setBg">
        <pc:chgData name="Jonathan Schmidt" userId="85088be6-6e12-4f45-beaf-d825cc2698a5" providerId="ADAL" clId="{3EE8D27C-6ED5-4F6E-9AE1-9AA34C706CA5}" dt="2024-08-06T08:58:06.442" v="1814"/>
        <pc:sldMkLst>
          <pc:docMk/>
          <pc:sldMk cId="4226857056" sldId="465"/>
        </pc:sldMkLst>
      </pc:sldChg>
      <pc:sldChg chg="addSp delSp modSp add mod ord setBg">
        <pc:chgData name="Jonathan Schmidt" userId="85088be6-6e12-4f45-beaf-d825cc2698a5" providerId="ADAL" clId="{3EE8D27C-6ED5-4F6E-9AE1-9AA34C706CA5}" dt="2024-08-14T09:03:17.870" v="2580"/>
        <pc:sldMkLst>
          <pc:docMk/>
          <pc:sldMk cId="2516906382" sldId="466"/>
        </pc:sldMkLst>
      </pc:sldChg>
      <pc:sldChg chg="addSp delSp modSp add mod setBg">
        <pc:chgData name="Jonathan Schmidt" userId="85088be6-6e12-4f45-beaf-d825cc2698a5" providerId="ADAL" clId="{3EE8D27C-6ED5-4F6E-9AE1-9AA34C706CA5}" dt="2024-08-14T09:03:22.895" v="2582"/>
        <pc:sldMkLst>
          <pc:docMk/>
          <pc:sldMk cId="2510235941" sldId="467"/>
        </pc:sldMkLst>
      </pc:sldChg>
      <pc:sldChg chg="addSp modSp add mod setBg">
        <pc:chgData name="Jonathan Schmidt" userId="85088be6-6e12-4f45-beaf-d825cc2698a5" providerId="ADAL" clId="{3EE8D27C-6ED5-4F6E-9AE1-9AA34C706CA5}" dt="2024-08-14T09:03:27.375" v="2583"/>
        <pc:sldMkLst>
          <pc:docMk/>
          <pc:sldMk cId="4116963972" sldId="468"/>
        </pc:sldMkLst>
      </pc:sldChg>
      <pc:sldChg chg="addSp modSp add mod setBg">
        <pc:chgData name="Jonathan Schmidt" userId="85088be6-6e12-4f45-beaf-d825cc2698a5" providerId="ADAL" clId="{3EE8D27C-6ED5-4F6E-9AE1-9AA34C706CA5}" dt="2024-08-14T09:03:30.513" v="2584"/>
        <pc:sldMkLst>
          <pc:docMk/>
          <pc:sldMk cId="1404361755" sldId="469"/>
        </pc:sldMkLst>
      </pc:sldChg>
      <pc:sldChg chg="addSp modSp add mod setBg">
        <pc:chgData name="Jonathan Schmidt" userId="85088be6-6e12-4f45-beaf-d825cc2698a5" providerId="ADAL" clId="{3EE8D27C-6ED5-4F6E-9AE1-9AA34C706CA5}" dt="2024-08-14T09:03:33.543" v="2585"/>
        <pc:sldMkLst>
          <pc:docMk/>
          <pc:sldMk cId="1939573123" sldId="470"/>
        </pc:sldMkLst>
      </pc:sldChg>
      <pc:sldChg chg="addSp delSp modSp add mod setBg">
        <pc:chgData name="Jonathan Schmidt" userId="85088be6-6e12-4f45-beaf-d825cc2698a5" providerId="ADAL" clId="{3EE8D27C-6ED5-4F6E-9AE1-9AA34C706CA5}" dt="2024-08-14T09:03:38.448" v="2587"/>
        <pc:sldMkLst>
          <pc:docMk/>
          <pc:sldMk cId="1423831269" sldId="471"/>
        </pc:sldMkLst>
      </pc:sldChg>
      <pc:sldChg chg="addSp modSp add mod ord">
        <pc:chgData name="Jonathan Schmidt" userId="85088be6-6e12-4f45-beaf-d825cc2698a5" providerId="ADAL" clId="{3EE8D27C-6ED5-4F6E-9AE1-9AA34C706CA5}" dt="2024-08-13T09:33:25.034" v="2142" actId="1035"/>
        <pc:sldMkLst>
          <pc:docMk/>
          <pc:sldMk cId="145332521" sldId="472"/>
        </pc:sldMkLst>
      </pc:sldChg>
      <pc:sldChg chg="modSp add del mod">
        <pc:chgData name="Jonathan Schmidt" userId="85088be6-6e12-4f45-beaf-d825cc2698a5" providerId="ADAL" clId="{3EE8D27C-6ED5-4F6E-9AE1-9AA34C706CA5}" dt="2024-08-06T08:52:03.421" v="1564" actId="47"/>
        <pc:sldMkLst>
          <pc:docMk/>
          <pc:sldMk cId="732894258" sldId="472"/>
        </pc:sldMkLst>
      </pc:sldChg>
      <pc:sldChg chg="addSp modSp add mod ord">
        <pc:chgData name="Jonathan Schmidt" userId="85088be6-6e12-4f45-beaf-d825cc2698a5" providerId="ADAL" clId="{3EE8D27C-6ED5-4F6E-9AE1-9AA34C706CA5}" dt="2024-08-13T09:34:20.226" v="2163"/>
        <pc:sldMkLst>
          <pc:docMk/>
          <pc:sldMk cId="224125488" sldId="473"/>
        </pc:sldMkLst>
      </pc:sldChg>
      <pc:sldChg chg="addSp delSp modSp add mod">
        <pc:chgData name="Jonathan Schmidt" userId="85088be6-6e12-4f45-beaf-d825cc2698a5" providerId="ADAL" clId="{3EE8D27C-6ED5-4F6E-9AE1-9AA34C706CA5}" dt="2024-08-13T09:40:38.140" v="2243" actId="478"/>
        <pc:sldMkLst>
          <pc:docMk/>
          <pc:sldMk cId="1571339292" sldId="474"/>
        </pc:sldMkLst>
      </pc:sldChg>
      <pc:sldChg chg="addSp delSp modSp add mod ord">
        <pc:chgData name="Jonathan Schmidt" userId="85088be6-6e12-4f45-beaf-d825cc2698a5" providerId="ADAL" clId="{3EE8D27C-6ED5-4F6E-9AE1-9AA34C706CA5}" dt="2024-08-14T09:02:56.931" v="2576" actId="207"/>
        <pc:sldMkLst>
          <pc:docMk/>
          <pc:sldMk cId="3590028731" sldId="475"/>
        </pc:sldMkLst>
      </pc:sldChg>
      <pc:sldChg chg="addSp modSp add mod ord">
        <pc:chgData name="Jonathan Schmidt" userId="85088be6-6e12-4f45-beaf-d825cc2698a5" providerId="ADAL" clId="{3EE8D27C-6ED5-4F6E-9AE1-9AA34C706CA5}" dt="2024-08-14T09:03:49.591" v="2588"/>
        <pc:sldMkLst>
          <pc:docMk/>
          <pc:sldMk cId="871162862" sldId="476"/>
        </pc:sldMkLst>
      </pc:sldChg>
      <pc:sldChg chg="addSp modSp add mod ord">
        <pc:chgData name="Jonathan Schmidt" userId="85088be6-6e12-4f45-beaf-d825cc2698a5" providerId="ADAL" clId="{3EE8D27C-6ED5-4F6E-9AE1-9AA34C706CA5}" dt="2024-08-14T09:04:01.199" v="2593"/>
        <pc:sldMkLst>
          <pc:docMk/>
          <pc:sldMk cId="207725284" sldId="477"/>
        </pc:sldMkLst>
      </pc:sldChg>
      <pc:sldChg chg="addSp modSp add mod ord">
        <pc:chgData name="Jonathan Schmidt" userId="85088be6-6e12-4f45-beaf-d825cc2698a5" providerId="ADAL" clId="{3EE8D27C-6ED5-4F6E-9AE1-9AA34C706CA5}" dt="2024-08-14T09:03:54.456" v="2590"/>
        <pc:sldMkLst>
          <pc:docMk/>
          <pc:sldMk cId="3399528397" sldId="478"/>
        </pc:sldMkLst>
      </pc:sldChg>
      <pc:sldChg chg="addSp modSp add ord">
        <pc:chgData name="Jonathan Schmidt" userId="85088be6-6e12-4f45-beaf-d825cc2698a5" providerId="ADAL" clId="{3EE8D27C-6ED5-4F6E-9AE1-9AA34C706CA5}" dt="2024-08-14T09:04:07.663" v="2596"/>
        <pc:sldMkLst>
          <pc:docMk/>
          <pc:sldMk cId="4017980018" sldId="479"/>
        </pc:sldMkLst>
      </pc:sldChg>
      <pc:sldMasterChg chg="setBg modSldLayout">
        <pc:chgData name="Jonathan Schmidt" userId="85088be6-6e12-4f45-beaf-d825cc2698a5" providerId="ADAL" clId="{3EE8D27C-6ED5-4F6E-9AE1-9AA34C706CA5}" dt="2024-08-06T08:57:01.718" v="1808"/>
        <pc:sldMasterMkLst>
          <pc:docMk/>
          <pc:sldMasterMk cId="2264729620" sldId="2147483648"/>
        </pc:sldMasterMkLst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049554612" sldId="2147483649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144823111" sldId="2147483650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150567885" sldId="2147483654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993609360" sldId="2147483655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2138018627" sldId="2147483657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274392569" sldId="2147483658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69459611" sldId="2147483659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795074833" sldId="2147483660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2226623599" sldId="2147483661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4249055442" sldId="2147483663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4045059638" sldId="2147483664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516515806" sldId="2147483665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4179810526" sldId="2147483666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95786979" sldId="2147483667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810334019" sldId="2147483668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865563276" sldId="2147483669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833980459" sldId="2147483670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30593603" sldId="2147483673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693985461" sldId="2147483674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566255854" sldId="2147483675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4193183508" sldId="2147483676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453439750" sldId="2147483677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2209877" sldId="2147483678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2062931722" sldId="2147483679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3286893565" sldId="2147483680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012812257" sldId="2147483681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518923834" sldId="2147483682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489857330" sldId="2147483685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1844986951" sldId="2147483691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576235028" sldId="2147483692"/>
          </pc:sldLayoutMkLst>
        </pc:sldLayoutChg>
        <pc:sldLayoutChg chg="setBg">
          <pc:chgData name="Jonathan Schmidt" userId="85088be6-6e12-4f45-beaf-d825cc2698a5" providerId="ADAL" clId="{3EE8D27C-6ED5-4F6E-9AE1-9AA34C706CA5}" dt="2024-08-06T08:57:01.718" v="1808"/>
          <pc:sldLayoutMkLst>
            <pc:docMk/>
            <pc:sldMasterMk cId="2264729620" sldId="2147483648"/>
            <pc:sldLayoutMk cId="261802691" sldId="2147483693"/>
          </pc:sldLayoutMkLst>
        </pc:sldLayoutChg>
      </pc:sldMasterChg>
    </pc:docChg>
  </pc:docChgLst>
  <pc:docChgLst>
    <pc:chgData name="Jonathan Schmidt" userId="85088be6-6e12-4f45-beaf-d825cc2698a5" providerId="ADAL" clId="{E1B2C087-3F54-4DF9-807A-E2AA51548D4C}"/>
    <pc:docChg chg="undo redo custSel addSld delSld modSld sldOrd">
      <pc:chgData name="Jonathan Schmidt" userId="85088be6-6e12-4f45-beaf-d825cc2698a5" providerId="ADAL" clId="{E1B2C087-3F54-4DF9-807A-E2AA51548D4C}" dt="2025-02-12T14:56:43.241" v="2532" actId="12788"/>
      <pc:docMkLst>
        <pc:docMk/>
      </pc:docMkLst>
      <pc:sldChg chg="addSp modSp mod">
        <pc:chgData name="Jonathan Schmidt" userId="85088be6-6e12-4f45-beaf-d825cc2698a5" providerId="ADAL" clId="{E1B2C087-3F54-4DF9-807A-E2AA51548D4C}" dt="2025-02-12T14:56:43.241" v="2532" actId="12788"/>
        <pc:sldMkLst>
          <pc:docMk/>
          <pc:sldMk cId="3210395537" sldId="379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7:56.471" v="1660" actId="478"/>
        <pc:sldMkLst>
          <pc:docMk/>
          <pc:sldMk cId="3087838459" sldId="410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00.022" v="1661" actId="478"/>
        <pc:sldMkLst>
          <pc:docMk/>
          <pc:sldMk cId="1077572894" sldId="412"/>
        </pc:sldMkLst>
      </pc:sldChg>
      <pc:sldChg chg="addSp delSp modSp mod modAnim">
        <pc:chgData name="Jonathan Schmidt" userId="85088be6-6e12-4f45-beaf-d825cc2698a5" providerId="ADAL" clId="{E1B2C087-3F54-4DF9-807A-E2AA51548D4C}" dt="2025-02-12T10:08:02.433" v="1662" actId="478"/>
        <pc:sldMkLst>
          <pc:docMk/>
          <pc:sldMk cId="1842375594" sldId="413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08.381" v="1665" actId="478"/>
        <pc:sldMkLst>
          <pc:docMk/>
          <pc:sldMk cId="1734420193" sldId="414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11.854" v="1666" actId="478"/>
        <pc:sldMkLst>
          <pc:docMk/>
          <pc:sldMk cId="3399962956" sldId="415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20.975" v="1667" actId="478"/>
        <pc:sldMkLst>
          <pc:docMk/>
          <pc:sldMk cId="668032530" sldId="416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24.294" v="1668" actId="478"/>
        <pc:sldMkLst>
          <pc:docMk/>
          <pc:sldMk cId="3704183439" sldId="417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27.597" v="1669" actId="478"/>
        <pc:sldMkLst>
          <pc:docMk/>
          <pc:sldMk cId="2456927509" sldId="418"/>
        </pc:sldMkLst>
      </pc:sldChg>
      <pc:sldChg chg="addSp delSp modSp mod delAnim modAnim">
        <pc:chgData name="Jonathan Schmidt" userId="85088be6-6e12-4f45-beaf-d825cc2698a5" providerId="ADAL" clId="{E1B2C087-3F54-4DF9-807A-E2AA51548D4C}" dt="2025-02-12T10:08:30.070" v="1670" actId="478"/>
        <pc:sldMkLst>
          <pc:docMk/>
          <pc:sldMk cId="183358470" sldId="419"/>
        </pc:sldMkLst>
      </pc:sldChg>
      <pc:sldChg chg="addSp delSp modSp mod">
        <pc:chgData name="Jonathan Schmidt" userId="85088be6-6e12-4f45-beaf-d825cc2698a5" providerId="ADAL" clId="{E1B2C087-3F54-4DF9-807A-E2AA51548D4C}" dt="2025-02-12T10:50:28.922" v="1760" actId="478"/>
        <pc:sldMkLst>
          <pc:docMk/>
          <pc:sldMk cId="4056436395" sldId="429"/>
        </pc:sldMkLst>
      </pc:sldChg>
      <pc:sldChg chg="addSp delSp modSp mod modNotesTx">
        <pc:chgData name="Jonathan Schmidt" userId="85088be6-6e12-4f45-beaf-d825cc2698a5" providerId="ADAL" clId="{E1B2C087-3F54-4DF9-807A-E2AA51548D4C}" dt="2025-02-12T14:33:45.091" v="2500" actId="207"/>
        <pc:sldMkLst>
          <pc:docMk/>
          <pc:sldMk cId="1545587197" sldId="431"/>
        </pc:sldMkLst>
      </pc:sldChg>
      <pc:sldChg chg="addSp modSp mod ord">
        <pc:chgData name="Jonathan Schmidt" userId="85088be6-6e12-4f45-beaf-d825cc2698a5" providerId="ADAL" clId="{E1B2C087-3F54-4DF9-807A-E2AA51548D4C}" dt="2025-02-12T14:43:23.507" v="2504" actId="20577"/>
        <pc:sldMkLst>
          <pc:docMk/>
          <pc:sldMk cId="2751026567" sldId="442"/>
        </pc:sldMkLst>
      </pc:sldChg>
      <pc:sldChg chg="addSp delSp modSp mod">
        <pc:chgData name="Jonathan Schmidt" userId="85088be6-6e12-4f45-beaf-d825cc2698a5" providerId="ADAL" clId="{E1B2C087-3F54-4DF9-807A-E2AA51548D4C}" dt="2025-02-07T10:11:09.649" v="1369" actId="14100"/>
        <pc:sldMkLst>
          <pc:docMk/>
          <pc:sldMk cId="159719985" sldId="443"/>
        </pc:sldMkLst>
      </pc:sldChg>
      <pc:sldChg chg="addSp delSp modSp mod">
        <pc:chgData name="Jonathan Schmidt" userId="85088be6-6e12-4f45-beaf-d825cc2698a5" providerId="ADAL" clId="{E1B2C087-3F54-4DF9-807A-E2AA51548D4C}" dt="2025-02-12T10:50:38.264" v="1765" actId="478"/>
        <pc:sldMkLst>
          <pc:docMk/>
          <pc:sldMk cId="2228142504" sldId="446"/>
        </pc:sldMkLst>
      </pc:sldChg>
      <pc:sldChg chg="modSp mod">
        <pc:chgData name="Jonathan Schmidt" userId="85088be6-6e12-4f45-beaf-d825cc2698a5" providerId="ADAL" clId="{E1B2C087-3F54-4DF9-807A-E2AA51548D4C}" dt="2025-01-10T08:17:59.143" v="1" actId="20577"/>
        <pc:sldMkLst>
          <pc:docMk/>
          <pc:sldMk cId="2867497968" sldId="455"/>
        </pc:sldMkLst>
      </pc:sldChg>
      <pc:sldChg chg="modSp mod">
        <pc:chgData name="Jonathan Schmidt" userId="85088be6-6e12-4f45-beaf-d825cc2698a5" providerId="ADAL" clId="{E1B2C087-3F54-4DF9-807A-E2AA51548D4C}" dt="2025-01-22T08:45:09.323" v="443" actId="6549"/>
        <pc:sldMkLst>
          <pc:docMk/>
          <pc:sldMk cId="2803428306" sldId="457"/>
        </pc:sldMkLst>
      </pc:sldChg>
      <pc:sldChg chg="addSp delSp modSp mod modAnim">
        <pc:chgData name="Jonathan Schmidt" userId="85088be6-6e12-4f45-beaf-d825cc2698a5" providerId="ADAL" clId="{E1B2C087-3F54-4DF9-807A-E2AA51548D4C}" dt="2025-02-07T11:00:06.592" v="1446"/>
        <pc:sldMkLst>
          <pc:docMk/>
          <pc:sldMk cId="3707854957" sldId="458"/>
        </pc:sldMkLst>
      </pc:sldChg>
      <pc:sldChg chg="modSp mod">
        <pc:chgData name="Jonathan Schmidt" userId="85088be6-6e12-4f45-beaf-d825cc2698a5" providerId="ADAL" clId="{E1B2C087-3F54-4DF9-807A-E2AA51548D4C}" dt="2025-02-07T10:10:38.432" v="1366" actId="20577"/>
        <pc:sldMkLst>
          <pc:docMk/>
          <pc:sldMk cId="1361097809" sldId="459"/>
        </pc:sldMkLst>
      </pc:sldChg>
      <pc:sldChg chg="addSp delSp modSp mod">
        <pc:chgData name="Jonathan Schmidt" userId="85088be6-6e12-4f45-beaf-d825cc2698a5" providerId="ADAL" clId="{E1B2C087-3F54-4DF9-807A-E2AA51548D4C}" dt="2025-02-12T14:30:56.792" v="2496" actId="20577"/>
        <pc:sldMkLst>
          <pc:docMk/>
          <pc:sldMk cId="1747654245" sldId="460"/>
        </pc:sldMkLst>
      </pc:sldChg>
      <pc:sldChg chg="addSp delSp modSp mod">
        <pc:chgData name="Jonathan Schmidt" userId="85088be6-6e12-4f45-beaf-d825cc2698a5" providerId="ADAL" clId="{E1B2C087-3F54-4DF9-807A-E2AA51548D4C}" dt="2025-02-12T14:31:36.896" v="2498" actId="20577"/>
        <pc:sldMkLst>
          <pc:docMk/>
          <pc:sldMk cId="1319061419" sldId="461"/>
        </pc:sldMkLst>
      </pc:sldChg>
      <pc:sldChg chg="addSp delSp modSp mod">
        <pc:chgData name="Jonathan Schmidt" userId="85088be6-6e12-4f45-beaf-d825cc2698a5" providerId="ADAL" clId="{E1B2C087-3F54-4DF9-807A-E2AA51548D4C}" dt="2025-02-12T12:49:13.286" v="2142" actId="20577"/>
        <pc:sldMkLst>
          <pc:docMk/>
          <pc:sldMk cId="3833109669" sldId="462"/>
        </pc:sldMkLst>
      </pc:sldChg>
      <pc:sldChg chg="addSp delSp modSp mod">
        <pc:chgData name="Jonathan Schmidt" userId="85088be6-6e12-4f45-beaf-d825cc2698a5" providerId="ADAL" clId="{E1B2C087-3F54-4DF9-807A-E2AA51548D4C}" dt="2025-02-07T10:25:16.298" v="1391" actId="478"/>
        <pc:sldMkLst>
          <pc:docMk/>
          <pc:sldMk cId="2056836307" sldId="464"/>
        </pc:sldMkLst>
      </pc:sldChg>
      <pc:sldChg chg="addSp delSp modSp mod">
        <pc:chgData name="Jonathan Schmidt" userId="85088be6-6e12-4f45-beaf-d825cc2698a5" providerId="ADAL" clId="{E1B2C087-3F54-4DF9-807A-E2AA51548D4C}" dt="2025-02-07T06:59:22.036" v="1266" actId="1076"/>
        <pc:sldMkLst>
          <pc:docMk/>
          <pc:sldMk cId="4226857056" sldId="465"/>
        </pc:sldMkLst>
      </pc:sldChg>
      <pc:sldChg chg="addSp delSp modSp mod ord">
        <pc:chgData name="Jonathan Schmidt" userId="85088be6-6e12-4f45-beaf-d825cc2698a5" providerId="ADAL" clId="{E1B2C087-3F54-4DF9-807A-E2AA51548D4C}" dt="2025-02-12T10:48:06.056" v="1751" actId="478"/>
        <pc:sldMkLst>
          <pc:docMk/>
          <pc:sldMk cId="1571339292" sldId="474"/>
        </pc:sldMkLst>
      </pc:sldChg>
      <pc:sldChg chg="delSp mod">
        <pc:chgData name="Jonathan Schmidt" userId="85088be6-6e12-4f45-beaf-d825cc2698a5" providerId="ADAL" clId="{E1B2C087-3F54-4DF9-807A-E2AA51548D4C}" dt="2025-01-22T07:43:58.987" v="119" actId="478"/>
        <pc:sldMkLst>
          <pc:docMk/>
          <pc:sldMk cId="4018691847" sldId="480"/>
        </pc:sldMkLst>
      </pc:sldChg>
      <pc:sldChg chg="delSp mod">
        <pc:chgData name="Jonathan Schmidt" userId="85088be6-6e12-4f45-beaf-d825cc2698a5" providerId="ADAL" clId="{E1B2C087-3F54-4DF9-807A-E2AA51548D4C}" dt="2025-01-22T07:43:45.611" v="117" actId="478"/>
        <pc:sldMkLst>
          <pc:docMk/>
          <pc:sldMk cId="3746129615" sldId="482"/>
        </pc:sldMkLst>
      </pc:sldChg>
      <pc:sldChg chg="delSp mod ord">
        <pc:chgData name="Jonathan Schmidt" userId="85088be6-6e12-4f45-beaf-d825cc2698a5" providerId="ADAL" clId="{E1B2C087-3F54-4DF9-807A-E2AA51548D4C}" dt="2025-01-22T07:43:33.145" v="114" actId="478"/>
        <pc:sldMkLst>
          <pc:docMk/>
          <pc:sldMk cId="2146388755" sldId="484"/>
        </pc:sldMkLst>
      </pc:sldChg>
      <pc:sldChg chg="ord">
        <pc:chgData name="Jonathan Schmidt" userId="85088be6-6e12-4f45-beaf-d825cc2698a5" providerId="ADAL" clId="{E1B2C087-3F54-4DF9-807A-E2AA51548D4C}" dt="2025-01-20T14:45:01.929" v="44"/>
        <pc:sldMkLst>
          <pc:docMk/>
          <pc:sldMk cId="1570840013" sldId="485"/>
        </pc:sldMkLst>
      </pc:sldChg>
      <pc:sldChg chg="addSp modSp add mod">
        <pc:chgData name="Jonathan Schmidt" userId="85088be6-6e12-4f45-beaf-d825cc2698a5" providerId="ADAL" clId="{E1B2C087-3F54-4DF9-807A-E2AA51548D4C}" dt="2025-02-07T10:11:32.959" v="1372" actId="208"/>
        <pc:sldMkLst>
          <pc:docMk/>
          <pc:sldMk cId="697811023" sldId="486"/>
        </pc:sldMkLst>
      </pc:sldChg>
      <pc:sldChg chg="addSp delSp modSp new del mod">
        <pc:chgData name="Jonathan Schmidt" userId="85088be6-6e12-4f45-beaf-d825cc2698a5" providerId="ADAL" clId="{E1B2C087-3F54-4DF9-807A-E2AA51548D4C}" dt="2025-01-30T10:24:33.528" v="1169" actId="47"/>
        <pc:sldMkLst>
          <pc:docMk/>
          <pc:sldMk cId="2566158232" sldId="486"/>
        </pc:sldMkLst>
      </pc:sldChg>
      <pc:sldChg chg="addSp delSp modSp add del mod">
        <pc:chgData name="Jonathan Schmidt" userId="85088be6-6e12-4f45-beaf-d825cc2698a5" providerId="ADAL" clId="{E1B2C087-3F54-4DF9-807A-E2AA51548D4C}" dt="2025-02-07T07:45:28.704" v="1330" actId="47"/>
        <pc:sldMkLst>
          <pc:docMk/>
          <pc:sldMk cId="234153343" sldId="487"/>
        </pc:sldMkLst>
      </pc:sldChg>
      <pc:sldChg chg="addSp delSp modSp add mod">
        <pc:chgData name="Jonathan Schmidt" userId="85088be6-6e12-4f45-beaf-d825cc2698a5" providerId="ADAL" clId="{E1B2C087-3F54-4DF9-807A-E2AA51548D4C}" dt="2025-02-12T10:50:14.260" v="1755" actId="478"/>
        <pc:sldMkLst>
          <pc:docMk/>
          <pc:sldMk cId="2108024076" sldId="487"/>
        </pc:sldMkLst>
      </pc:sldChg>
      <pc:sldChg chg="delSp modSp add mod">
        <pc:chgData name="Jonathan Schmidt" userId="85088be6-6e12-4f45-beaf-d825cc2698a5" providerId="ADAL" clId="{E1B2C087-3F54-4DF9-807A-E2AA51548D4C}" dt="2025-02-12T13:26:37.024" v="2466" actId="20577"/>
        <pc:sldMkLst>
          <pc:docMk/>
          <pc:sldMk cId="1255753498" sldId="488"/>
        </pc:sldMkLst>
      </pc:sldChg>
      <pc:sldChg chg="addSp modSp add del mod">
        <pc:chgData name="Jonathan Schmidt" userId="85088be6-6e12-4f45-beaf-d825cc2698a5" providerId="ADAL" clId="{E1B2C087-3F54-4DF9-807A-E2AA51548D4C}" dt="2025-02-12T14:54:52.056" v="2514" actId="207"/>
        <pc:sldMkLst>
          <pc:docMk/>
          <pc:sldMk cId="3949983301" sldId="489"/>
        </pc:sldMkLst>
      </pc:sldChg>
      <pc:sldChg chg="addSp delSp modSp add del mod">
        <pc:chgData name="Jonathan Schmidt" userId="85088be6-6e12-4f45-beaf-d825cc2698a5" providerId="ADAL" clId="{E1B2C087-3F54-4DF9-807A-E2AA51548D4C}" dt="2025-02-12T14:54:55.497" v="2515" actId="207"/>
        <pc:sldMkLst>
          <pc:docMk/>
          <pc:sldMk cId="3471495930" sldId="490"/>
        </pc:sldMkLst>
      </pc:sldChg>
      <pc:sldChg chg="modSp add del mod">
        <pc:chgData name="Jonathan Schmidt" userId="85088be6-6e12-4f45-beaf-d825cc2698a5" providerId="ADAL" clId="{E1B2C087-3F54-4DF9-807A-E2AA51548D4C}" dt="2025-02-12T14:55:00.253" v="2516" actId="207"/>
        <pc:sldMkLst>
          <pc:docMk/>
          <pc:sldMk cId="4200214484" sldId="491"/>
        </pc:sldMkLst>
      </pc:sldChg>
      <pc:sldChg chg="addSp modSp add mod">
        <pc:chgData name="Jonathan Schmidt" userId="85088be6-6e12-4f45-beaf-d825cc2698a5" providerId="ADAL" clId="{E1B2C087-3F54-4DF9-807A-E2AA51548D4C}" dt="2025-02-12T14:55:04.722" v="2517" actId="207"/>
        <pc:sldMkLst>
          <pc:docMk/>
          <pc:sldMk cId="3090458006" sldId="492"/>
        </pc:sldMkLst>
      </pc:sldChg>
      <pc:sldChg chg="addSp delSp modSp add mod">
        <pc:chgData name="Jonathan Schmidt" userId="85088be6-6e12-4f45-beaf-d825cc2698a5" providerId="ADAL" clId="{E1B2C087-3F54-4DF9-807A-E2AA51548D4C}" dt="2025-02-12T14:55:08.388" v="2518" actId="207"/>
        <pc:sldMkLst>
          <pc:docMk/>
          <pc:sldMk cId="2960008823" sldId="493"/>
        </pc:sldMkLst>
      </pc:sldChg>
      <pc:sldChg chg="addSp delSp modSp add del mod">
        <pc:chgData name="Jonathan Schmidt" userId="85088be6-6e12-4f45-beaf-d825cc2698a5" providerId="ADAL" clId="{E1B2C087-3F54-4DF9-807A-E2AA51548D4C}" dt="2025-02-12T14:55:12.053" v="2519" actId="207"/>
        <pc:sldMkLst>
          <pc:docMk/>
          <pc:sldMk cId="278889218" sldId="494"/>
        </pc:sldMkLst>
      </pc:sldChg>
    </pc:docChg>
  </pc:docChgLst>
  <pc:docChgLst>
    <pc:chgData name="Jonathan Schmidt" userId="85088be6-6e12-4f45-beaf-d825cc2698a5" providerId="ADAL" clId="{52592BDF-3672-43EF-83E8-A5804F6EA5AC}"/>
    <pc:docChg chg="undo custSel addSld delSld modSld sldOrd">
      <pc:chgData name="Jonathan Schmidt" userId="85088be6-6e12-4f45-beaf-d825cc2698a5" providerId="ADAL" clId="{52592BDF-3672-43EF-83E8-A5804F6EA5AC}" dt="2024-02-29T07:44:15.900" v="551" actId="207"/>
      <pc:docMkLst>
        <pc:docMk/>
      </pc:docMkLst>
      <pc:sldChg chg="modSp mod">
        <pc:chgData name="Jonathan Schmidt" userId="85088be6-6e12-4f45-beaf-d825cc2698a5" providerId="ADAL" clId="{52592BDF-3672-43EF-83E8-A5804F6EA5AC}" dt="2024-02-29T07:44:15.900" v="551" actId="207"/>
        <pc:sldMkLst>
          <pc:docMk/>
          <pc:sldMk cId="4056436395" sldId="429"/>
        </pc:sldMkLst>
      </pc:sldChg>
      <pc:sldChg chg="modSp mod">
        <pc:chgData name="Jonathan Schmidt" userId="85088be6-6e12-4f45-beaf-d825cc2698a5" providerId="ADAL" clId="{52592BDF-3672-43EF-83E8-A5804F6EA5AC}" dt="2024-02-12T13:12:06.324" v="17" actId="207"/>
        <pc:sldMkLst>
          <pc:docMk/>
          <pc:sldMk cId="164321544" sldId="438"/>
        </pc:sldMkLst>
      </pc:sldChg>
      <pc:sldChg chg="modSp mod">
        <pc:chgData name="Jonathan Schmidt" userId="85088be6-6e12-4f45-beaf-d825cc2698a5" providerId="ADAL" clId="{52592BDF-3672-43EF-83E8-A5804F6EA5AC}" dt="2024-02-16T09:31:40.383" v="28" actId="20577"/>
        <pc:sldMkLst>
          <pc:docMk/>
          <pc:sldMk cId="159719985" sldId="443"/>
        </pc:sldMkLst>
      </pc:sldChg>
      <pc:sldChg chg="modSp mod">
        <pc:chgData name="Jonathan Schmidt" userId="85088be6-6e12-4f45-beaf-d825cc2698a5" providerId="ADAL" clId="{52592BDF-3672-43EF-83E8-A5804F6EA5AC}" dt="2024-02-12T12:23:35.850" v="16" actId="207"/>
        <pc:sldMkLst>
          <pc:docMk/>
          <pc:sldMk cId="3877910101" sldId="444"/>
        </pc:sldMkLst>
      </pc:sldChg>
      <pc:sldChg chg="modSp mod">
        <pc:chgData name="Jonathan Schmidt" userId="85088be6-6e12-4f45-beaf-d825cc2698a5" providerId="ADAL" clId="{52592BDF-3672-43EF-83E8-A5804F6EA5AC}" dt="2024-02-12T12:23:18.960" v="6" actId="20577"/>
        <pc:sldMkLst>
          <pc:docMk/>
          <pc:sldMk cId="248337476" sldId="445"/>
        </pc:sldMkLst>
      </pc:sldChg>
      <pc:sldChg chg="modSp add mod ord">
        <pc:chgData name="Jonathan Schmidt" userId="85088be6-6e12-4f45-beaf-d825cc2698a5" providerId="ADAL" clId="{52592BDF-3672-43EF-83E8-A5804F6EA5AC}" dt="2024-02-29T07:43:46.991" v="550" actId="207"/>
        <pc:sldMkLst>
          <pc:docMk/>
          <pc:sldMk cId="2228142504" sldId="446"/>
        </pc:sldMkLst>
      </pc:sldChg>
      <pc:sldChg chg="addSp delSp modSp add mod ord replId">
        <pc:chgData name="Jonathan Schmidt" userId="85088be6-6e12-4f45-beaf-d825cc2698a5" providerId="ADAL" clId="{52592BDF-3672-43EF-83E8-A5804F6EA5AC}" dt="2024-02-29T07:07:06.532" v="541" actId="207"/>
        <pc:sldMkLst>
          <pc:docMk/>
          <pc:sldMk cId="2385403498" sldId="447"/>
        </pc:sldMkLst>
      </pc:sldChg>
      <pc:sldChg chg="addSp delSp modSp add mod">
        <pc:chgData name="Jonathan Schmidt" userId="85088be6-6e12-4f45-beaf-d825cc2698a5" providerId="ADAL" clId="{52592BDF-3672-43EF-83E8-A5804F6EA5AC}" dt="2024-02-29T06:41:43.617" v="232" actId="20577"/>
        <pc:sldMkLst>
          <pc:docMk/>
          <pc:sldMk cId="941119004" sldId="448"/>
        </pc:sldMkLst>
      </pc:sldChg>
      <pc:sldChg chg="addSp delSp modSp add mod">
        <pc:chgData name="Jonathan Schmidt" userId="85088be6-6e12-4f45-beaf-d825cc2698a5" providerId="ADAL" clId="{52592BDF-3672-43EF-83E8-A5804F6EA5AC}" dt="2024-02-29T06:39:32.358" v="196" actId="1076"/>
        <pc:sldMkLst>
          <pc:docMk/>
          <pc:sldMk cId="2742573859" sldId="449"/>
        </pc:sldMkLst>
      </pc:sldChg>
      <pc:sldChg chg="modSp add mod">
        <pc:chgData name="Jonathan Schmidt" userId="85088be6-6e12-4f45-beaf-d825cc2698a5" providerId="ADAL" clId="{52592BDF-3672-43EF-83E8-A5804F6EA5AC}" dt="2024-02-29T06:41:27.954" v="224" actId="20577"/>
        <pc:sldMkLst>
          <pc:docMk/>
          <pc:sldMk cId="347130394" sldId="450"/>
        </pc:sldMkLst>
      </pc:sldChg>
      <pc:sldChg chg="modSp add mod ord">
        <pc:chgData name="Jonathan Schmidt" userId="85088be6-6e12-4f45-beaf-d825cc2698a5" providerId="ADAL" clId="{52592BDF-3672-43EF-83E8-A5804F6EA5AC}" dt="2024-02-29T07:07:40.640" v="543"/>
        <pc:sldMkLst>
          <pc:docMk/>
          <pc:sldMk cId="2260547006" sldId="451"/>
        </pc:sldMkLst>
      </pc:sldChg>
      <pc:sldChg chg="modSp add del mod">
        <pc:chgData name="Jonathan Schmidt" userId="85088be6-6e12-4f45-beaf-d825cc2698a5" providerId="ADAL" clId="{52592BDF-3672-43EF-83E8-A5804F6EA5AC}" dt="2024-02-29T06:49:45.861" v="246" actId="47"/>
        <pc:sldMkLst>
          <pc:docMk/>
          <pc:sldMk cId="3130238015" sldId="451"/>
        </pc:sldMkLst>
      </pc:sldChg>
      <pc:sldChg chg="modSp add mod ord">
        <pc:chgData name="Jonathan Schmidt" userId="85088be6-6e12-4f45-beaf-d825cc2698a5" providerId="ADAL" clId="{52592BDF-3672-43EF-83E8-A5804F6EA5AC}" dt="2024-02-29T06:53:47.965" v="324" actId="170"/>
        <pc:sldMkLst>
          <pc:docMk/>
          <pc:sldMk cId="987237201" sldId="452"/>
        </pc:sldMkLst>
      </pc:sldChg>
      <pc:sldChg chg="addSp modSp add mod ord">
        <pc:chgData name="Jonathan Schmidt" userId="85088be6-6e12-4f45-beaf-d825cc2698a5" providerId="ADAL" clId="{52592BDF-3672-43EF-83E8-A5804F6EA5AC}" dt="2024-02-29T06:57:26.759" v="372"/>
        <pc:sldMkLst>
          <pc:docMk/>
          <pc:sldMk cId="972271453" sldId="453"/>
        </pc:sldMkLst>
      </pc:sldChg>
      <pc:sldChg chg="addSp modSp add mod ord">
        <pc:chgData name="Jonathan Schmidt" userId="85088be6-6e12-4f45-beaf-d825cc2698a5" providerId="ADAL" clId="{52592BDF-3672-43EF-83E8-A5804F6EA5AC}" dt="2024-02-29T06:57:17.012" v="371"/>
        <pc:sldMkLst>
          <pc:docMk/>
          <pc:sldMk cId="2914817416" sldId="454"/>
        </pc:sldMkLst>
      </pc:sldChg>
      <pc:sldChg chg="modSp add mod">
        <pc:chgData name="Jonathan Schmidt" userId="85088be6-6e12-4f45-beaf-d825cc2698a5" providerId="ADAL" clId="{52592BDF-3672-43EF-83E8-A5804F6EA5AC}" dt="2024-02-29T06:59:12.778" v="400" actId="207"/>
        <pc:sldMkLst>
          <pc:docMk/>
          <pc:sldMk cId="2867497968" sldId="455"/>
        </pc:sldMkLst>
      </pc:sldChg>
    </pc:docChg>
  </pc:docChgLst>
  <pc:docChgLst>
    <pc:chgData name="Jonathan Schmidt" userId="85088be6-6e12-4f45-beaf-d825cc2698a5" providerId="ADAL" clId="{8FB90433-7308-48C0-8821-F8522C9E938F}"/>
    <pc:docChg chg="undo custSel modSld">
      <pc:chgData name="Jonathan Schmidt" userId="85088be6-6e12-4f45-beaf-d825cc2698a5" providerId="ADAL" clId="{8FB90433-7308-48C0-8821-F8522C9E938F}" dt="2024-06-03T07:34:29.506" v="276" actId="20577"/>
      <pc:docMkLst>
        <pc:docMk/>
      </pc:docMkLst>
      <pc:sldChg chg="modSp mod">
        <pc:chgData name="Jonathan Schmidt" userId="85088be6-6e12-4f45-beaf-d825cc2698a5" providerId="ADAL" clId="{8FB90433-7308-48C0-8821-F8522C9E938F}" dt="2024-06-03T07:24:18.952" v="166" actId="207"/>
        <pc:sldMkLst>
          <pc:docMk/>
          <pc:sldMk cId="2891643854" sldId="394"/>
        </pc:sldMkLst>
      </pc:sldChg>
      <pc:sldChg chg="modSp mod">
        <pc:chgData name="Jonathan Schmidt" userId="85088be6-6e12-4f45-beaf-d825cc2698a5" providerId="ADAL" clId="{8FB90433-7308-48C0-8821-F8522C9E938F}" dt="2024-06-03T07:23:23.838" v="161" actId="207"/>
        <pc:sldMkLst>
          <pc:docMk/>
          <pc:sldMk cId="2669059430" sldId="422"/>
        </pc:sldMkLst>
      </pc:sldChg>
      <pc:sldChg chg="addSp modSp mod">
        <pc:chgData name="Jonathan Schmidt" userId="85088be6-6e12-4f45-beaf-d825cc2698a5" providerId="ADAL" clId="{8FB90433-7308-48C0-8821-F8522C9E938F}" dt="2024-06-03T07:33:56.447" v="274" actId="207"/>
        <pc:sldMkLst>
          <pc:docMk/>
          <pc:sldMk cId="1545587197" sldId="431"/>
        </pc:sldMkLst>
      </pc:sldChg>
      <pc:sldChg chg="modSp mod">
        <pc:chgData name="Jonathan Schmidt" userId="85088be6-6e12-4f45-beaf-d825cc2698a5" providerId="ADAL" clId="{8FB90433-7308-48C0-8821-F8522C9E938F}" dt="2024-06-03T07:32:49.795" v="254" actId="20577"/>
        <pc:sldMkLst>
          <pc:docMk/>
          <pc:sldMk cId="164321544" sldId="438"/>
        </pc:sldMkLst>
      </pc:sldChg>
      <pc:sldChg chg="modSp mod">
        <pc:chgData name="Jonathan Schmidt" userId="85088be6-6e12-4f45-beaf-d825cc2698a5" providerId="ADAL" clId="{8FB90433-7308-48C0-8821-F8522C9E938F}" dt="2024-06-03T07:33:10.128" v="268" actId="20577"/>
        <pc:sldMkLst>
          <pc:docMk/>
          <pc:sldMk cId="3788254237" sldId="440"/>
        </pc:sldMkLst>
      </pc:sldChg>
      <pc:sldChg chg="modSp mod">
        <pc:chgData name="Jonathan Schmidt" userId="85088be6-6e12-4f45-beaf-d825cc2698a5" providerId="ADAL" clId="{8FB90433-7308-48C0-8821-F8522C9E938F}" dt="2024-06-03T07:33:30.279" v="270" actId="20577"/>
        <pc:sldMkLst>
          <pc:docMk/>
          <pc:sldMk cId="3877910101" sldId="444"/>
        </pc:sldMkLst>
      </pc:sldChg>
      <pc:sldChg chg="modSp mod">
        <pc:chgData name="Jonathan Schmidt" userId="85088be6-6e12-4f45-beaf-d825cc2698a5" providerId="ADAL" clId="{8FB90433-7308-48C0-8821-F8522C9E938F}" dt="2024-06-03T07:34:29.506" v="276" actId="20577"/>
        <pc:sldMkLst>
          <pc:docMk/>
          <pc:sldMk cId="248337476" sldId="445"/>
        </pc:sldMkLst>
      </pc:sldChg>
    </pc:docChg>
  </pc:docChgLst>
  <pc:docChgLst>
    <pc:chgData name="Christopher C Roth" userId="1302361a-b6b1-4f9e-a155-4851987b9008" providerId="ADAL" clId="{05FC9210-6246-487E-B661-E464C8CBCF65}"/>
    <pc:docChg chg="modSld">
      <pc:chgData name="Christopher C Roth" userId="1302361a-b6b1-4f9e-a155-4851987b9008" providerId="ADAL" clId="{05FC9210-6246-487E-B661-E464C8CBCF65}" dt="2026-07-19T18:25:35.918" v="1" actId="1036"/>
      <pc:docMkLst>
        <pc:docMk/>
      </pc:docMkLst>
      <pc:sldChg chg="modSp mod">
        <pc:chgData name="Christopher C Roth" userId="1302361a-b6b1-4f9e-a155-4851987b9008" providerId="ADAL" clId="{05FC9210-6246-487E-B661-E464C8CBCF65}" dt="2026-07-19T18:25:35.918" v="1" actId="1036"/>
        <pc:sldMkLst>
          <pc:docMk/>
          <pc:sldMk cId="1747654245" sldId="460"/>
        </pc:sldMkLst>
        <pc:spChg chg="mod">
          <ac:chgData name="Christopher C Roth" userId="1302361a-b6b1-4f9e-a155-4851987b9008" providerId="ADAL" clId="{05FC9210-6246-487E-B661-E464C8CBCF65}" dt="2026-07-19T18:25:35.918" v="1" actId="1036"/>
          <ac:spMkLst>
            <pc:docMk/>
            <pc:sldMk cId="1747654245" sldId="460"/>
            <ac:spMk id="31" creationId="{67F44C1F-9797-6E23-22CD-4577538C53CA}"/>
          </ac:spMkLst>
        </pc:spChg>
      </pc:sldChg>
    </pc:docChg>
  </pc:docChgLst>
  <pc:docChgLst>
    <pc:chgData name="Jonathan Schmidt" userId="85088be6-6e12-4f45-beaf-d825cc2698a5" providerId="ADAL" clId="{80421820-F530-43F4-B7F2-8089AD4BF2A2}"/>
    <pc:docChg chg="undo custSel addSld delSld modSld sldOrd">
      <pc:chgData name="Jonathan Schmidt" userId="85088be6-6e12-4f45-beaf-d825cc2698a5" providerId="ADAL" clId="{80421820-F530-43F4-B7F2-8089AD4BF2A2}" dt="2023-08-18T09:55:36.923" v="1873" actId="20577"/>
      <pc:docMkLst>
        <pc:docMk/>
      </pc:docMkLst>
      <pc:sldChg chg="modSp mod">
        <pc:chgData name="Jonathan Schmidt" userId="85088be6-6e12-4f45-beaf-d825cc2698a5" providerId="ADAL" clId="{80421820-F530-43F4-B7F2-8089AD4BF2A2}" dt="2023-08-18T09:07:31.336" v="1739" actId="20577"/>
        <pc:sldMkLst>
          <pc:docMk/>
          <pc:sldMk cId="3210395537" sldId="379"/>
        </pc:sldMkLst>
      </pc:sldChg>
      <pc:sldChg chg="addSp delSp modSp mod">
        <pc:chgData name="Jonathan Schmidt" userId="85088be6-6e12-4f45-beaf-d825cc2698a5" providerId="ADAL" clId="{80421820-F530-43F4-B7F2-8089AD4BF2A2}" dt="2023-08-18T09:51:49.385" v="1770" actId="20577"/>
        <pc:sldMkLst>
          <pc:docMk/>
          <pc:sldMk cId="2647371363" sldId="390"/>
        </pc:sldMkLst>
      </pc:sldChg>
      <pc:sldChg chg="addSp delSp modSp mod">
        <pc:chgData name="Jonathan Schmidt" userId="85088be6-6e12-4f45-beaf-d825cc2698a5" providerId="ADAL" clId="{80421820-F530-43F4-B7F2-8089AD4BF2A2}" dt="2023-08-18T09:32:50.769" v="1743" actId="20577"/>
        <pc:sldMkLst>
          <pc:docMk/>
          <pc:sldMk cId="2195445427" sldId="391"/>
        </pc:sldMkLst>
      </pc:sldChg>
      <pc:sldChg chg="addSp delSp modSp mod">
        <pc:chgData name="Jonathan Schmidt" userId="85088be6-6e12-4f45-beaf-d825cc2698a5" providerId="ADAL" clId="{80421820-F530-43F4-B7F2-8089AD4BF2A2}" dt="2023-08-18T09:33:05.457" v="1749" actId="20577"/>
        <pc:sldMkLst>
          <pc:docMk/>
          <pc:sldMk cId="4109911494" sldId="392"/>
        </pc:sldMkLst>
      </pc:sldChg>
      <pc:sldChg chg="addSp delSp modSp mod">
        <pc:chgData name="Jonathan Schmidt" userId="85088be6-6e12-4f45-beaf-d825cc2698a5" providerId="ADAL" clId="{80421820-F530-43F4-B7F2-8089AD4BF2A2}" dt="2023-08-18T09:52:05.898" v="1774" actId="20577"/>
        <pc:sldMkLst>
          <pc:docMk/>
          <pc:sldMk cId="1317490134" sldId="393"/>
        </pc:sldMkLst>
      </pc:sldChg>
      <pc:sldChg chg="addSp delSp modSp mod">
        <pc:chgData name="Jonathan Schmidt" userId="85088be6-6e12-4f45-beaf-d825cc2698a5" providerId="ADAL" clId="{80421820-F530-43F4-B7F2-8089AD4BF2A2}" dt="2023-08-18T09:52:25.186" v="1782" actId="20577"/>
        <pc:sldMkLst>
          <pc:docMk/>
          <pc:sldMk cId="2273247149" sldId="395"/>
        </pc:sldMkLst>
      </pc:sldChg>
      <pc:sldChg chg="addSp delSp modSp mod">
        <pc:chgData name="Jonathan Schmidt" userId="85088be6-6e12-4f45-beaf-d825cc2698a5" providerId="ADAL" clId="{80421820-F530-43F4-B7F2-8089AD4BF2A2}" dt="2023-08-18T09:52:19.018" v="1778" actId="20577"/>
        <pc:sldMkLst>
          <pc:docMk/>
          <pc:sldMk cId="998240389" sldId="396"/>
        </pc:sldMkLst>
      </pc:sldChg>
      <pc:sldChg chg="addSp delSp modSp mod">
        <pc:chgData name="Jonathan Schmidt" userId="85088be6-6e12-4f45-beaf-d825cc2698a5" providerId="ADAL" clId="{80421820-F530-43F4-B7F2-8089AD4BF2A2}" dt="2023-08-18T09:52:31.722" v="1786" actId="20577"/>
        <pc:sldMkLst>
          <pc:docMk/>
          <pc:sldMk cId="417729125" sldId="397"/>
        </pc:sldMkLst>
      </pc:sldChg>
      <pc:sldChg chg="addSp delSp modSp mod">
        <pc:chgData name="Jonathan Schmidt" userId="85088be6-6e12-4f45-beaf-d825cc2698a5" providerId="ADAL" clId="{80421820-F530-43F4-B7F2-8089AD4BF2A2}" dt="2023-08-18T09:52:37.345" v="1790" actId="20577"/>
        <pc:sldMkLst>
          <pc:docMk/>
          <pc:sldMk cId="3711565446" sldId="398"/>
        </pc:sldMkLst>
      </pc:sldChg>
      <pc:sldChg chg="addSp delSp modSp mod">
        <pc:chgData name="Jonathan Schmidt" userId="85088be6-6e12-4f45-beaf-d825cc2698a5" providerId="ADAL" clId="{80421820-F530-43F4-B7F2-8089AD4BF2A2}" dt="2023-08-18T09:52:56.290" v="1794" actId="20577"/>
        <pc:sldMkLst>
          <pc:docMk/>
          <pc:sldMk cId="1356557272" sldId="399"/>
        </pc:sldMkLst>
      </pc:sldChg>
      <pc:sldChg chg="addSp delSp modSp mod">
        <pc:chgData name="Jonathan Schmidt" userId="85088be6-6e12-4f45-beaf-d825cc2698a5" providerId="ADAL" clId="{80421820-F530-43F4-B7F2-8089AD4BF2A2}" dt="2023-08-18T09:53:56.273" v="1805" actId="1076"/>
        <pc:sldMkLst>
          <pc:docMk/>
          <pc:sldMk cId="3154816682" sldId="400"/>
        </pc:sldMkLst>
      </pc:sldChg>
      <pc:sldChg chg="addSp delSp modSp mod">
        <pc:chgData name="Jonathan Schmidt" userId="85088be6-6e12-4f45-beaf-d825cc2698a5" providerId="ADAL" clId="{80421820-F530-43F4-B7F2-8089AD4BF2A2}" dt="2023-08-18T09:54:05.491" v="1809" actId="20577"/>
        <pc:sldMkLst>
          <pc:docMk/>
          <pc:sldMk cId="4201229749" sldId="401"/>
        </pc:sldMkLst>
      </pc:sldChg>
      <pc:sldChg chg="addSp delSp modSp mod">
        <pc:chgData name="Jonathan Schmidt" userId="85088be6-6e12-4f45-beaf-d825cc2698a5" providerId="ADAL" clId="{80421820-F530-43F4-B7F2-8089AD4BF2A2}" dt="2023-08-18T09:54:11.554" v="1813" actId="20577"/>
        <pc:sldMkLst>
          <pc:docMk/>
          <pc:sldMk cId="3043722375" sldId="402"/>
        </pc:sldMkLst>
      </pc:sldChg>
      <pc:sldChg chg="addSp delSp modSp mod">
        <pc:chgData name="Jonathan Schmidt" userId="85088be6-6e12-4f45-beaf-d825cc2698a5" providerId="ADAL" clId="{80421820-F530-43F4-B7F2-8089AD4BF2A2}" dt="2023-08-18T09:54:17.746" v="1817" actId="20577"/>
        <pc:sldMkLst>
          <pc:docMk/>
          <pc:sldMk cId="3200297297" sldId="403"/>
        </pc:sldMkLst>
      </pc:sldChg>
      <pc:sldChg chg="addSp delSp modSp add mod">
        <pc:chgData name="Jonathan Schmidt" userId="85088be6-6e12-4f45-beaf-d825cc2698a5" providerId="ADAL" clId="{80421820-F530-43F4-B7F2-8089AD4BF2A2}" dt="2023-08-18T09:54:23.730" v="1821" actId="20577"/>
        <pc:sldMkLst>
          <pc:docMk/>
          <pc:sldMk cId="3399188282" sldId="404"/>
        </pc:sldMkLst>
      </pc:sldChg>
      <pc:sldChg chg="addSp delSp modSp add mod">
        <pc:chgData name="Jonathan Schmidt" userId="85088be6-6e12-4f45-beaf-d825cc2698a5" providerId="ADAL" clId="{80421820-F530-43F4-B7F2-8089AD4BF2A2}" dt="2023-08-18T09:54:29.082" v="1825" actId="20577"/>
        <pc:sldMkLst>
          <pc:docMk/>
          <pc:sldMk cId="2977782385" sldId="405"/>
        </pc:sldMkLst>
      </pc:sldChg>
      <pc:sldChg chg="addSp delSp modSp add mod">
        <pc:chgData name="Jonathan Schmidt" userId="85088be6-6e12-4f45-beaf-d825cc2698a5" providerId="ADAL" clId="{80421820-F530-43F4-B7F2-8089AD4BF2A2}" dt="2023-08-18T09:54:35.409" v="1829" actId="20577"/>
        <pc:sldMkLst>
          <pc:docMk/>
          <pc:sldMk cId="3916873678" sldId="406"/>
        </pc:sldMkLst>
      </pc:sldChg>
      <pc:sldChg chg="addSp delSp modSp add mod">
        <pc:chgData name="Jonathan Schmidt" userId="85088be6-6e12-4f45-beaf-d825cc2698a5" providerId="ADAL" clId="{80421820-F530-43F4-B7F2-8089AD4BF2A2}" dt="2023-08-18T09:54:40.666" v="1833" actId="20577"/>
        <pc:sldMkLst>
          <pc:docMk/>
          <pc:sldMk cId="3074169820" sldId="407"/>
        </pc:sldMkLst>
      </pc:sldChg>
      <pc:sldChg chg="add del">
        <pc:chgData name="Jonathan Schmidt" userId="85088be6-6e12-4f45-beaf-d825cc2698a5" providerId="ADAL" clId="{80421820-F530-43F4-B7F2-8089AD4BF2A2}" dt="2023-08-17T11:39:54.346" v="440" actId="47"/>
        <pc:sldMkLst>
          <pc:docMk/>
          <pc:sldMk cId="698441401" sldId="408"/>
        </pc:sldMkLst>
      </pc:sldChg>
      <pc:sldChg chg="add del">
        <pc:chgData name="Jonathan Schmidt" userId="85088be6-6e12-4f45-beaf-d825cc2698a5" providerId="ADAL" clId="{80421820-F530-43F4-B7F2-8089AD4BF2A2}" dt="2023-08-17T11:35:48.749" v="342" actId="47"/>
        <pc:sldMkLst>
          <pc:docMk/>
          <pc:sldMk cId="1397685697" sldId="409"/>
        </pc:sldMkLst>
      </pc:sldChg>
      <pc:sldChg chg="addSp delSp modSp add mod">
        <pc:chgData name="Jonathan Schmidt" userId="85088be6-6e12-4f45-beaf-d825cc2698a5" providerId="ADAL" clId="{80421820-F530-43F4-B7F2-8089AD4BF2A2}" dt="2023-08-18T09:54:46.393" v="1837" actId="20577"/>
        <pc:sldMkLst>
          <pc:docMk/>
          <pc:sldMk cId="3087838459" sldId="410"/>
        </pc:sldMkLst>
      </pc:sldChg>
      <pc:sldChg chg="modSp add mod">
        <pc:chgData name="Jonathan Schmidt" userId="85088be6-6e12-4f45-beaf-d825cc2698a5" providerId="ADAL" clId="{80421820-F530-43F4-B7F2-8089AD4BF2A2}" dt="2023-08-17T11:35:27.193" v="341" actId="20577"/>
        <pc:sldMkLst>
          <pc:docMk/>
          <pc:sldMk cId="1604499705" sldId="411"/>
        </pc:sldMkLst>
      </pc:sldChg>
      <pc:sldChg chg="add del">
        <pc:chgData name="Jonathan Schmidt" userId="85088be6-6e12-4f45-beaf-d825cc2698a5" providerId="ADAL" clId="{80421820-F530-43F4-B7F2-8089AD4BF2A2}" dt="2023-08-17T11:26:28.936" v="192"/>
        <pc:sldMkLst>
          <pc:docMk/>
          <pc:sldMk cId="2223387424" sldId="411"/>
        </pc:sldMkLst>
      </pc:sldChg>
      <pc:sldChg chg="addSp delSp modSp add mod ord">
        <pc:chgData name="Jonathan Schmidt" userId="85088be6-6e12-4f45-beaf-d825cc2698a5" providerId="ADAL" clId="{80421820-F530-43F4-B7F2-8089AD4BF2A2}" dt="2023-08-18T09:54:51.258" v="1841" actId="20577"/>
        <pc:sldMkLst>
          <pc:docMk/>
          <pc:sldMk cId="1077572894" sldId="412"/>
        </pc:sldMkLst>
      </pc:sldChg>
      <pc:sldChg chg="addSp delSp modSp add mod">
        <pc:chgData name="Jonathan Schmidt" userId="85088be6-6e12-4f45-beaf-d825cc2698a5" providerId="ADAL" clId="{80421820-F530-43F4-B7F2-8089AD4BF2A2}" dt="2023-08-18T09:54:55.930" v="1845" actId="20577"/>
        <pc:sldMkLst>
          <pc:docMk/>
          <pc:sldMk cId="1842375594" sldId="413"/>
        </pc:sldMkLst>
      </pc:sldChg>
      <pc:sldChg chg="addSp delSp modSp add mod">
        <pc:chgData name="Jonathan Schmidt" userId="85088be6-6e12-4f45-beaf-d825cc2698a5" providerId="ADAL" clId="{80421820-F530-43F4-B7F2-8089AD4BF2A2}" dt="2023-08-18T09:55:01.522" v="1849" actId="20577"/>
        <pc:sldMkLst>
          <pc:docMk/>
          <pc:sldMk cId="1734420193" sldId="414"/>
        </pc:sldMkLst>
      </pc:sldChg>
      <pc:sldChg chg="addSp delSp modSp add mod">
        <pc:chgData name="Jonathan Schmidt" userId="85088be6-6e12-4f45-beaf-d825cc2698a5" providerId="ADAL" clId="{80421820-F530-43F4-B7F2-8089AD4BF2A2}" dt="2023-08-18T09:55:06.275" v="1853" actId="20577"/>
        <pc:sldMkLst>
          <pc:docMk/>
          <pc:sldMk cId="3399962956" sldId="415"/>
        </pc:sldMkLst>
      </pc:sldChg>
      <pc:sldChg chg="addSp delSp modSp add mod">
        <pc:chgData name="Jonathan Schmidt" userId="85088be6-6e12-4f45-beaf-d825cc2698a5" providerId="ADAL" clId="{80421820-F530-43F4-B7F2-8089AD4BF2A2}" dt="2023-08-18T09:55:12.562" v="1857" actId="20577"/>
        <pc:sldMkLst>
          <pc:docMk/>
          <pc:sldMk cId="668032530" sldId="416"/>
        </pc:sldMkLst>
      </pc:sldChg>
      <pc:sldChg chg="addSp delSp modSp add mod">
        <pc:chgData name="Jonathan Schmidt" userId="85088be6-6e12-4f45-beaf-d825cc2698a5" providerId="ADAL" clId="{80421820-F530-43F4-B7F2-8089AD4BF2A2}" dt="2023-08-18T09:55:19.938" v="1861" actId="20577"/>
        <pc:sldMkLst>
          <pc:docMk/>
          <pc:sldMk cId="3704183439" sldId="417"/>
        </pc:sldMkLst>
      </pc:sldChg>
      <pc:sldChg chg="addSp delSp modSp add mod">
        <pc:chgData name="Jonathan Schmidt" userId="85088be6-6e12-4f45-beaf-d825cc2698a5" providerId="ADAL" clId="{80421820-F530-43F4-B7F2-8089AD4BF2A2}" dt="2023-08-18T09:55:25.577" v="1865" actId="20577"/>
        <pc:sldMkLst>
          <pc:docMk/>
          <pc:sldMk cId="2456927509" sldId="418"/>
        </pc:sldMkLst>
      </pc:sldChg>
      <pc:sldChg chg="addSp delSp modSp add mod">
        <pc:chgData name="Jonathan Schmidt" userId="85088be6-6e12-4f45-beaf-d825cc2698a5" providerId="ADAL" clId="{80421820-F530-43F4-B7F2-8089AD4BF2A2}" dt="2023-08-18T09:55:31.585" v="1869" actId="20577"/>
        <pc:sldMkLst>
          <pc:docMk/>
          <pc:sldMk cId="183358470" sldId="419"/>
        </pc:sldMkLst>
      </pc:sldChg>
      <pc:sldChg chg="addSp delSp modSp add mod">
        <pc:chgData name="Jonathan Schmidt" userId="85088be6-6e12-4f45-beaf-d825cc2698a5" providerId="ADAL" clId="{80421820-F530-43F4-B7F2-8089AD4BF2A2}" dt="2023-08-18T09:55:36.923" v="1873" actId="20577"/>
        <pc:sldMkLst>
          <pc:docMk/>
          <pc:sldMk cId="132110942" sldId="420"/>
        </pc:sldMkLst>
      </pc:sldChg>
      <pc:sldChg chg="add del">
        <pc:chgData name="Jonathan Schmidt" userId="85088be6-6e12-4f45-beaf-d825cc2698a5" providerId="ADAL" clId="{80421820-F530-43F4-B7F2-8089AD4BF2A2}" dt="2023-08-17T11:48:44.827" v="652" actId="47"/>
        <pc:sldMkLst>
          <pc:docMk/>
          <pc:sldMk cId="2553688188" sldId="420"/>
        </pc:sldMkLst>
      </pc:sldChg>
      <pc:sldChg chg="add del">
        <pc:chgData name="Jonathan Schmidt" userId="85088be6-6e12-4f45-beaf-d825cc2698a5" providerId="ADAL" clId="{80421820-F530-43F4-B7F2-8089AD4BF2A2}" dt="2023-08-17T11:48:46.227" v="653" actId="47"/>
        <pc:sldMkLst>
          <pc:docMk/>
          <pc:sldMk cId="1344705765" sldId="421"/>
        </pc:sldMkLst>
      </pc:sldChg>
      <pc:sldChg chg="modSp add mod">
        <pc:chgData name="Jonathan Schmidt" userId="85088be6-6e12-4f45-beaf-d825cc2698a5" providerId="ADAL" clId="{80421820-F530-43F4-B7F2-8089AD4BF2A2}" dt="2023-08-18T09:05:42.857" v="1703" actId="20577"/>
        <pc:sldMkLst>
          <pc:docMk/>
          <pc:sldMk cId="3725189441" sldId="421"/>
        </pc:sldMkLst>
      </pc:sldChg>
    </pc:docChg>
  </pc:docChgLst>
  <pc:docChgLst>
    <pc:chgData name="Jonathan Schmidt" userId="85088be6-6e12-4f45-beaf-d825cc2698a5" providerId="ADAL" clId="{B067A5EC-039E-4DBA-9EC8-DEA8124AF8A3}"/>
    <pc:docChg chg="undo custSel addSld modSld sldOrd">
      <pc:chgData name="Jonathan Schmidt" userId="85088be6-6e12-4f45-beaf-d825cc2698a5" providerId="ADAL" clId="{B067A5EC-039E-4DBA-9EC8-DEA8124AF8A3}" dt="2024-12-06T07:06:28.782" v="698"/>
      <pc:docMkLst>
        <pc:docMk/>
      </pc:docMkLst>
      <pc:sldChg chg="ord">
        <pc:chgData name="Jonathan Schmidt" userId="85088be6-6e12-4f45-beaf-d825cc2698a5" providerId="ADAL" clId="{B067A5EC-039E-4DBA-9EC8-DEA8124AF8A3}" dt="2024-12-06T07:06:28.782" v="698"/>
        <pc:sldMkLst>
          <pc:docMk/>
          <pc:sldMk cId="1356557272" sldId="399"/>
        </pc:sldMkLst>
      </pc:sldChg>
      <pc:sldChg chg="addSp delSp modSp mod ord">
        <pc:chgData name="Jonathan Schmidt" userId="85088be6-6e12-4f45-beaf-d825cc2698a5" providerId="ADAL" clId="{B067A5EC-039E-4DBA-9EC8-DEA8124AF8A3}" dt="2024-11-19T12:54:59.256" v="316" actId="1076"/>
        <pc:sldMkLst>
          <pc:docMk/>
          <pc:sldMk cId="2669059430" sldId="422"/>
        </pc:sldMkLst>
      </pc:sldChg>
      <pc:sldChg chg="ord">
        <pc:chgData name="Jonathan Schmidt" userId="85088be6-6e12-4f45-beaf-d825cc2698a5" providerId="ADAL" clId="{B067A5EC-039E-4DBA-9EC8-DEA8124AF8A3}" dt="2024-11-19T13:23:40.220" v="563"/>
        <pc:sldMkLst>
          <pc:docMk/>
          <pc:sldMk cId="4056436395" sldId="429"/>
        </pc:sldMkLst>
      </pc:sldChg>
      <pc:sldChg chg="addSp modSp mod">
        <pc:chgData name="Jonathan Schmidt" userId="85088be6-6e12-4f45-beaf-d825cc2698a5" providerId="ADAL" clId="{B067A5EC-039E-4DBA-9EC8-DEA8124AF8A3}" dt="2024-11-19T13:27:09.919" v="696" actId="1076"/>
        <pc:sldMkLst>
          <pc:docMk/>
          <pc:sldMk cId="1545587197" sldId="431"/>
        </pc:sldMkLst>
      </pc:sldChg>
      <pc:sldChg chg="addSp delSp modSp add mod">
        <pc:chgData name="Jonathan Schmidt" userId="85088be6-6e12-4f45-beaf-d825cc2698a5" providerId="ADAL" clId="{B067A5EC-039E-4DBA-9EC8-DEA8124AF8A3}" dt="2024-11-19T13:14:06.585" v="539" actId="207"/>
        <pc:sldMkLst>
          <pc:docMk/>
          <pc:sldMk cId="4018691847" sldId="480"/>
        </pc:sldMkLst>
      </pc:sldChg>
      <pc:sldChg chg="add">
        <pc:chgData name="Jonathan Schmidt" userId="85088be6-6e12-4f45-beaf-d825cc2698a5" providerId="ADAL" clId="{B067A5EC-039E-4DBA-9EC8-DEA8124AF8A3}" dt="2024-11-19T12:43:46.306" v="29" actId="2890"/>
        <pc:sldMkLst>
          <pc:docMk/>
          <pc:sldMk cId="2853732468" sldId="481"/>
        </pc:sldMkLst>
      </pc:sldChg>
      <pc:sldChg chg="modSp add mod ord">
        <pc:chgData name="Jonathan Schmidt" userId="85088be6-6e12-4f45-beaf-d825cc2698a5" providerId="ADAL" clId="{B067A5EC-039E-4DBA-9EC8-DEA8124AF8A3}" dt="2024-11-19T13:13:55.817" v="538" actId="207"/>
        <pc:sldMkLst>
          <pc:docMk/>
          <pc:sldMk cId="3746129615" sldId="482"/>
        </pc:sldMkLst>
      </pc:sldChg>
      <pc:sldChg chg="delSp modSp add mod ord replId">
        <pc:chgData name="Jonathan Schmidt" userId="85088be6-6e12-4f45-beaf-d825cc2698a5" providerId="ADAL" clId="{B067A5EC-039E-4DBA-9EC8-DEA8124AF8A3}" dt="2024-11-19T13:09:04.325" v="537" actId="207"/>
        <pc:sldMkLst>
          <pc:docMk/>
          <pc:sldMk cId="382424869" sldId="483"/>
        </pc:sldMkLst>
      </pc:sldChg>
      <pc:sldChg chg="modSp add mod ord">
        <pc:chgData name="Jonathan Schmidt" userId="85088be6-6e12-4f45-beaf-d825cc2698a5" providerId="ADAL" clId="{B067A5EC-039E-4DBA-9EC8-DEA8124AF8A3}" dt="2024-11-19T13:22:09.644" v="544" actId="20577"/>
        <pc:sldMkLst>
          <pc:docMk/>
          <pc:sldMk cId="2146388755" sldId="484"/>
        </pc:sldMkLst>
      </pc:sldChg>
      <pc:sldChg chg="modSp add mod ord replId">
        <pc:chgData name="Jonathan Schmidt" userId="85088be6-6e12-4f45-beaf-d825cc2698a5" providerId="ADAL" clId="{B067A5EC-039E-4DBA-9EC8-DEA8124AF8A3}" dt="2024-11-19T13:22:51.979" v="561" actId="20577"/>
        <pc:sldMkLst>
          <pc:docMk/>
          <pc:sldMk cId="1570840013" sldId="485"/>
        </pc:sldMkLst>
      </pc:sldChg>
    </pc:docChg>
  </pc:docChgLst>
  <pc:docChgLst>
    <pc:chgData name="Jonathan Schmidt" userId="85088be6-6e12-4f45-beaf-d825cc2698a5" providerId="ADAL" clId="{F2CF9377-B636-4A78-B80E-8BC6F20C009E}"/>
    <pc:docChg chg="undo redo custSel addSld delSld modSld sldOrd">
      <pc:chgData name="Jonathan Schmidt" userId="85088be6-6e12-4f45-beaf-d825cc2698a5" providerId="ADAL" clId="{F2CF9377-B636-4A78-B80E-8BC6F20C009E}" dt="2024-01-18T14:22:08.132" v="2084" actId="6549"/>
      <pc:docMkLst>
        <pc:docMk/>
      </pc:docMkLst>
      <pc:sldChg chg="addSp delSp modSp mod">
        <pc:chgData name="Jonathan Schmidt" userId="85088be6-6e12-4f45-beaf-d825cc2698a5" providerId="ADAL" clId="{F2CF9377-B636-4A78-B80E-8BC6F20C009E}" dt="2024-01-08T06:46:43.224" v="802" actId="478"/>
        <pc:sldMkLst>
          <pc:docMk/>
          <pc:sldMk cId="3210395537" sldId="379"/>
        </pc:sldMkLst>
      </pc:sldChg>
      <pc:sldChg chg="addSp modSp mod">
        <pc:chgData name="Jonathan Schmidt" userId="85088be6-6e12-4f45-beaf-d825cc2698a5" providerId="ADAL" clId="{F2CF9377-B636-4A78-B80E-8BC6F20C009E}" dt="2024-01-18T14:20:14.104" v="2041"/>
        <pc:sldMkLst>
          <pc:docMk/>
          <pc:sldMk cId="2647371363" sldId="390"/>
        </pc:sldMkLst>
      </pc:sldChg>
      <pc:sldChg chg="addSp modSp mod">
        <pc:chgData name="Jonathan Schmidt" userId="85088be6-6e12-4f45-beaf-d825cc2698a5" providerId="ADAL" clId="{F2CF9377-B636-4A78-B80E-8BC6F20C009E}" dt="2024-01-18T14:20:07.567" v="2040" actId="1076"/>
        <pc:sldMkLst>
          <pc:docMk/>
          <pc:sldMk cId="2195445427" sldId="391"/>
        </pc:sldMkLst>
      </pc:sldChg>
      <pc:sldChg chg="addSp delSp modSp mod">
        <pc:chgData name="Jonathan Schmidt" userId="85088be6-6e12-4f45-beaf-d825cc2698a5" providerId="ADAL" clId="{F2CF9377-B636-4A78-B80E-8BC6F20C009E}" dt="2024-01-09T14:06:06.802" v="986" actId="20577"/>
        <pc:sldMkLst>
          <pc:docMk/>
          <pc:sldMk cId="2891643854" sldId="394"/>
        </pc:sldMkLst>
      </pc:sldChg>
      <pc:sldChg chg="addSp modSp mod">
        <pc:chgData name="Jonathan Schmidt" userId="85088be6-6e12-4f45-beaf-d825cc2698a5" providerId="ADAL" clId="{F2CF9377-B636-4A78-B80E-8BC6F20C009E}" dt="2024-01-18T14:20:19.328" v="2043"/>
        <pc:sldMkLst>
          <pc:docMk/>
          <pc:sldMk cId="2273247149" sldId="395"/>
        </pc:sldMkLst>
      </pc:sldChg>
      <pc:sldChg chg="addSp modSp mod">
        <pc:chgData name="Jonathan Schmidt" userId="85088be6-6e12-4f45-beaf-d825cc2698a5" providerId="ADAL" clId="{F2CF9377-B636-4A78-B80E-8BC6F20C009E}" dt="2024-01-18T14:20:17.097" v="2042"/>
        <pc:sldMkLst>
          <pc:docMk/>
          <pc:sldMk cId="998240389" sldId="396"/>
        </pc:sldMkLst>
      </pc:sldChg>
      <pc:sldChg chg="addSp modSp mod">
        <pc:chgData name="Jonathan Schmidt" userId="85088be6-6e12-4f45-beaf-d825cc2698a5" providerId="ADAL" clId="{F2CF9377-B636-4A78-B80E-8BC6F20C009E}" dt="2024-01-18T14:20:26.056" v="2046"/>
        <pc:sldMkLst>
          <pc:docMk/>
          <pc:sldMk cId="3711565446" sldId="398"/>
        </pc:sldMkLst>
      </pc:sldChg>
      <pc:sldChg chg="addSp modSp mod">
        <pc:chgData name="Jonathan Schmidt" userId="85088be6-6e12-4f45-beaf-d825cc2698a5" providerId="ADAL" clId="{F2CF9377-B636-4A78-B80E-8BC6F20C009E}" dt="2024-01-18T14:20:28.017" v="2047"/>
        <pc:sldMkLst>
          <pc:docMk/>
          <pc:sldMk cId="1356557272" sldId="399"/>
        </pc:sldMkLst>
      </pc:sldChg>
      <pc:sldChg chg="addSp modSp mod">
        <pc:chgData name="Jonathan Schmidt" userId="85088be6-6e12-4f45-beaf-d825cc2698a5" providerId="ADAL" clId="{F2CF9377-B636-4A78-B80E-8BC6F20C009E}" dt="2024-01-18T14:20:31.749" v="2048"/>
        <pc:sldMkLst>
          <pc:docMk/>
          <pc:sldMk cId="3154816682" sldId="400"/>
        </pc:sldMkLst>
      </pc:sldChg>
      <pc:sldChg chg="addSp modSp mod">
        <pc:chgData name="Jonathan Schmidt" userId="85088be6-6e12-4f45-beaf-d825cc2698a5" providerId="ADAL" clId="{F2CF9377-B636-4A78-B80E-8BC6F20C009E}" dt="2024-01-18T14:20:33.580" v="2049"/>
        <pc:sldMkLst>
          <pc:docMk/>
          <pc:sldMk cId="4201229749" sldId="401"/>
        </pc:sldMkLst>
      </pc:sldChg>
      <pc:sldChg chg="addSp modSp mod">
        <pc:chgData name="Jonathan Schmidt" userId="85088be6-6e12-4f45-beaf-d825cc2698a5" providerId="ADAL" clId="{F2CF9377-B636-4A78-B80E-8BC6F20C009E}" dt="2024-01-18T14:20:43.008" v="2052"/>
        <pc:sldMkLst>
          <pc:docMk/>
          <pc:sldMk cId="3043722375" sldId="402"/>
        </pc:sldMkLst>
      </pc:sldChg>
      <pc:sldChg chg="addSp modSp mod">
        <pc:chgData name="Jonathan Schmidt" userId="85088be6-6e12-4f45-beaf-d825cc2698a5" providerId="ADAL" clId="{F2CF9377-B636-4A78-B80E-8BC6F20C009E}" dt="2024-01-18T14:20:45.019" v="2053"/>
        <pc:sldMkLst>
          <pc:docMk/>
          <pc:sldMk cId="3200297297" sldId="403"/>
        </pc:sldMkLst>
      </pc:sldChg>
      <pc:sldChg chg="addSp modSp mod">
        <pc:chgData name="Jonathan Schmidt" userId="85088be6-6e12-4f45-beaf-d825cc2698a5" providerId="ADAL" clId="{F2CF9377-B636-4A78-B80E-8BC6F20C009E}" dt="2024-01-18T14:20:51.098" v="2055"/>
        <pc:sldMkLst>
          <pc:docMk/>
          <pc:sldMk cId="3399188282" sldId="404"/>
        </pc:sldMkLst>
      </pc:sldChg>
      <pc:sldChg chg="addSp modSp mod">
        <pc:chgData name="Jonathan Schmidt" userId="85088be6-6e12-4f45-beaf-d825cc2698a5" providerId="ADAL" clId="{F2CF9377-B636-4A78-B80E-8BC6F20C009E}" dt="2024-01-18T14:20:53.079" v="2056"/>
        <pc:sldMkLst>
          <pc:docMk/>
          <pc:sldMk cId="2977782385" sldId="405"/>
        </pc:sldMkLst>
      </pc:sldChg>
      <pc:sldChg chg="addSp modSp mod">
        <pc:chgData name="Jonathan Schmidt" userId="85088be6-6e12-4f45-beaf-d825cc2698a5" providerId="ADAL" clId="{F2CF9377-B636-4A78-B80E-8BC6F20C009E}" dt="2024-01-18T14:20:54.640" v="2057"/>
        <pc:sldMkLst>
          <pc:docMk/>
          <pc:sldMk cId="3916873678" sldId="406"/>
        </pc:sldMkLst>
      </pc:sldChg>
      <pc:sldChg chg="addSp modSp mod">
        <pc:chgData name="Jonathan Schmidt" userId="85088be6-6e12-4f45-beaf-d825cc2698a5" providerId="ADAL" clId="{F2CF9377-B636-4A78-B80E-8BC6F20C009E}" dt="2024-01-18T14:20:56.165" v="2058"/>
        <pc:sldMkLst>
          <pc:docMk/>
          <pc:sldMk cId="3074169820" sldId="407"/>
        </pc:sldMkLst>
      </pc:sldChg>
      <pc:sldChg chg="addSp delSp modSp mod">
        <pc:chgData name="Jonathan Schmidt" userId="85088be6-6e12-4f45-beaf-d825cc2698a5" providerId="ADAL" clId="{F2CF9377-B636-4A78-B80E-8BC6F20C009E}" dt="2024-01-18T14:21:00.769" v="2060"/>
        <pc:sldMkLst>
          <pc:docMk/>
          <pc:sldMk cId="3087838459" sldId="410"/>
        </pc:sldMkLst>
      </pc:sldChg>
      <pc:sldChg chg="addSp delSp modSp mod">
        <pc:chgData name="Jonathan Schmidt" userId="85088be6-6e12-4f45-beaf-d825cc2698a5" providerId="ADAL" clId="{F2CF9377-B636-4A78-B80E-8BC6F20C009E}" dt="2024-01-09T14:05:41.204" v="965" actId="20577"/>
        <pc:sldMkLst>
          <pc:docMk/>
          <pc:sldMk cId="1604499705" sldId="411"/>
        </pc:sldMkLst>
      </pc:sldChg>
      <pc:sldChg chg="addSp modSp mod">
        <pc:chgData name="Jonathan Schmidt" userId="85088be6-6e12-4f45-beaf-d825cc2698a5" providerId="ADAL" clId="{F2CF9377-B636-4A78-B80E-8BC6F20C009E}" dt="2024-01-18T14:21:04.399" v="2061"/>
        <pc:sldMkLst>
          <pc:docMk/>
          <pc:sldMk cId="1077572894" sldId="412"/>
        </pc:sldMkLst>
      </pc:sldChg>
      <pc:sldChg chg="addSp modSp mod">
        <pc:chgData name="Jonathan Schmidt" userId="85088be6-6e12-4f45-beaf-d825cc2698a5" providerId="ADAL" clId="{F2CF9377-B636-4A78-B80E-8BC6F20C009E}" dt="2024-01-18T14:21:06.796" v="2062"/>
        <pc:sldMkLst>
          <pc:docMk/>
          <pc:sldMk cId="1842375594" sldId="413"/>
        </pc:sldMkLst>
      </pc:sldChg>
      <pc:sldChg chg="addSp modSp mod">
        <pc:chgData name="Jonathan Schmidt" userId="85088be6-6e12-4f45-beaf-d825cc2698a5" providerId="ADAL" clId="{F2CF9377-B636-4A78-B80E-8BC6F20C009E}" dt="2024-01-18T14:21:09.032" v="2063"/>
        <pc:sldMkLst>
          <pc:docMk/>
          <pc:sldMk cId="1734420193" sldId="414"/>
        </pc:sldMkLst>
      </pc:sldChg>
      <pc:sldChg chg="addSp modSp mod">
        <pc:chgData name="Jonathan Schmidt" userId="85088be6-6e12-4f45-beaf-d825cc2698a5" providerId="ADAL" clId="{F2CF9377-B636-4A78-B80E-8BC6F20C009E}" dt="2024-01-18T14:21:11.784" v="2064"/>
        <pc:sldMkLst>
          <pc:docMk/>
          <pc:sldMk cId="3399962956" sldId="415"/>
        </pc:sldMkLst>
      </pc:sldChg>
      <pc:sldChg chg="addSp modSp mod">
        <pc:chgData name="Jonathan Schmidt" userId="85088be6-6e12-4f45-beaf-d825cc2698a5" providerId="ADAL" clId="{F2CF9377-B636-4A78-B80E-8BC6F20C009E}" dt="2024-01-18T14:21:13.866" v="2065"/>
        <pc:sldMkLst>
          <pc:docMk/>
          <pc:sldMk cId="668032530" sldId="416"/>
        </pc:sldMkLst>
      </pc:sldChg>
      <pc:sldChg chg="addSp modSp mod">
        <pc:chgData name="Jonathan Schmidt" userId="85088be6-6e12-4f45-beaf-d825cc2698a5" providerId="ADAL" clId="{F2CF9377-B636-4A78-B80E-8BC6F20C009E}" dt="2024-01-18T14:21:17.082" v="2066"/>
        <pc:sldMkLst>
          <pc:docMk/>
          <pc:sldMk cId="3704183439" sldId="417"/>
        </pc:sldMkLst>
      </pc:sldChg>
      <pc:sldChg chg="addSp modSp mod">
        <pc:chgData name="Jonathan Schmidt" userId="85088be6-6e12-4f45-beaf-d825cc2698a5" providerId="ADAL" clId="{F2CF9377-B636-4A78-B80E-8BC6F20C009E}" dt="2024-01-18T14:21:19.345" v="2067"/>
        <pc:sldMkLst>
          <pc:docMk/>
          <pc:sldMk cId="2456927509" sldId="418"/>
        </pc:sldMkLst>
      </pc:sldChg>
      <pc:sldChg chg="addSp delSp modSp mod">
        <pc:chgData name="Jonathan Schmidt" userId="85088be6-6e12-4f45-beaf-d825cc2698a5" providerId="ADAL" clId="{F2CF9377-B636-4A78-B80E-8BC6F20C009E}" dt="2024-01-18T14:21:21.898" v="2068"/>
        <pc:sldMkLst>
          <pc:docMk/>
          <pc:sldMk cId="183358470" sldId="419"/>
        </pc:sldMkLst>
      </pc:sldChg>
      <pc:sldChg chg="addSp modSp mod">
        <pc:chgData name="Jonathan Schmidt" userId="85088be6-6e12-4f45-beaf-d825cc2698a5" providerId="ADAL" clId="{F2CF9377-B636-4A78-B80E-8BC6F20C009E}" dt="2024-01-18T14:21:24.017" v="2069"/>
        <pc:sldMkLst>
          <pc:docMk/>
          <pc:sldMk cId="132110942" sldId="420"/>
        </pc:sldMkLst>
      </pc:sldChg>
      <pc:sldChg chg="addSp delSp modSp mod">
        <pc:chgData name="Jonathan Schmidt" userId="85088be6-6e12-4f45-beaf-d825cc2698a5" providerId="ADAL" clId="{F2CF9377-B636-4A78-B80E-8BC6F20C009E}" dt="2024-01-09T14:06:16.399" v="998" actId="20577"/>
        <pc:sldMkLst>
          <pc:docMk/>
          <pc:sldMk cId="3725189441" sldId="421"/>
        </pc:sldMkLst>
      </pc:sldChg>
      <pc:sldChg chg="addSp delSp modSp mod">
        <pc:chgData name="Jonathan Schmidt" userId="85088be6-6e12-4f45-beaf-d825cc2698a5" providerId="ADAL" clId="{F2CF9377-B636-4A78-B80E-8BC6F20C009E}" dt="2024-01-09T14:06:30.547" v="1017" actId="1076"/>
        <pc:sldMkLst>
          <pc:docMk/>
          <pc:sldMk cId="2669059430" sldId="422"/>
        </pc:sldMkLst>
      </pc:sldChg>
      <pc:sldChg chg="addSp modSp mod">
        <pc:chgData name="Jonathan Schmidt" userId="85088be6-6e12-4f45-beaf-d825cc2698a5" providerId="ADAL" clId="{F2CF9377-B636-4A78-B80E-8BC6F20C009E}" dt="2024-01-18T14:20:21.465" v="2044"/>
        <pc:sldMkLst>
          <pc:docMk/>
          <pc:sldMk cId="3950670848" sldId="423"/>
        </pc:sldMkLst>
      </pc:sldChg>
      <pc:sldChg chg="addSp modSp mod">
        <pc:chgData name="Jonathan Schmidt" userId="85088be6-6e12-4f45-beaf-d825cc2698a5" providerId="ADAL" clId="{F2CF9377-B636-4A78-B80E-8BC6F20C009E}" dt="2024-01-18T14:20:24.008" v="2045"/>
        <pc:sldMkLst>
          <pc:docMk/>
          <pc:sldMk cId="4291212301" sldId="424"/>
        </pc:sldMkLst>
      </pc:sldChg>
      <pc:sldChg chg="addSp modSp mod">
        <pc:chgData name="Jonathan Schmidt" userId="85088be6-6e12-4f45-beaf-d825cc2698a5" providerId="ADAL" clId="{F2CF9377-B636-4A78-B80E-8BC6F20C009E}" dt="2024-01-18T14:20:35.615" v="2050"/>
        <pc:sldMkLst>
          <pc:docMk/>
          <pc:sldMk cId="227266933" sldId="425"/>
        </pc:sldMkLst>
      </pc:sldChg>
      <pc:sldChg chg="addSp modSp mod">
        <pc:chgData name="Jonathan Schmidt" userId="85088be6-6e12-4f45-beaf-d825cc2698a5" providerId="ADAL" clId="{F2CF9377-B636-4A78-B80E-8BC6F20C009E}" dt="2024-01-18T14:20:40.782" v="2051"/>
        <pc:sldMkLst>
          <pc:docMk/>
          <pc:sldMk cId="3343515318" sldId="426"/>
        </pc:sldMkLst>
      </pc:sldChg>
      <pc:sldChg chg="addSp modSp mod">
        <pc:chgData name="Jonathan Schmidt" userId="85088be6-6e12-4f45-beaf-d825cc2698a5" providerId="ADAL" clId="{F2CF9377-B636-4A78-B80E-8BC6F20C009E}" dt="2024-01-18T14:20:49.322" v="2054"/>
        <pc:sldMkLst>
          <pc:docMk/>
          <pc:sldMk cId="696217243" sldId="427"/>
        </pc:sldMkLst>
      </pc:sldChg>
      <pc:sldChg chg="addSp modSp mod">
        <pc:chgData name="Jonathan Schmidt" userId="85088be6-6e12-4f45-beaf-d825cc2698a5" providerId="ADAL" clId="{F2CF9377-B636-4A78-B80E-8BC6F20C009E}" dt="2024-01-18T14:20:58.066" v="2059"/>
        <pc:sldMkLst>
          <pc:docMk/>
          <pc:sldMk cId="2321492476" sldId="428"/>
        </pc:sldMkLst>
      </pc:sldChg>
      <pc:sldChg chg="add del setBg">
        <pc:chgData name="Jonathan Schmidt" userId="85088be6-6e12-4f45-beaf-d825cc2698a5" providerId="ADAL" clId="{F2CF9377-B636-4A78-B80E-8BC6F20C009E}" dt="2024-01-09T14:12:20.499" v="1024" actId="2696"/>
        <pc:sldMkLst>
          <pc:docMk/>
          <pc:sldMk cId="1205444628" sldId="429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1520311999" sldId="429"/>
        </pc:sldMkLst>
      </pc:sldChg>
      <pc:sldChg chg="addSp delSp modSp add mod modClrScheme chgLayout">
        <pc:chgData name="Jonathan Schmidt" userId="85088be6-6e12-4f45-beaf-d825cc2698a5" providerId="ADAL" clId="{F2CF9377-B636-4A78-B80E-8BC6F20C009E}" dt="2024-01-18T08:57:32.374" v="1402" actId="207"/>
        <pc:sldMkLst>
          <pc:docMk/>
          <pc:sldMk cId="4056436395" sldId="429"/>
        </pc:sldMkLst>
      </pc:sldChg>
      <pc:sldChg chg="add del">
        <pc:chgData name="Jonathan Schmidt" userId="85088be6-6e12-4f45-beaf-d825cc2698a5" providerId="ADAL" clId="{F2CF9377-B636-4A78-B80E-8BC6F20C009E}" dt="2024-01-18T08:35:28.382" v="1300" actId="47"/>
        <pc:sldMkLst>
          <pc:docMk/>
          <pc:sldMk cId="1011371782" sldId="430"/>
        </pc:sldMkLst>
      </pc:sldChg>
      <pc:sldChg chg="add del">
        <pc:chgData name="Jonathan Schmidt" userId="85088be6-6e12-4f45-beaf-d825cc2698a5" providerId="ADAL" clId="{F2CF9377-B636-4A78-B80E-8BC6F20C009E}" dt="2024-01-09T14:12:20.499" v="1024" actId="2696"/>
        <pc:sldMkLst>
          <pc:docMk/>
          <pc:sldMk cId="2950087302" sldId="430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3607294650" sldId="430"/>
        </pc:sldMkLst>
      </pc:sldChg>
      <pc:sldChg chg="add del">
        <pc:chgData name="Jonathan Schmidt" userId="85088be6-6e12-4f45-beaf-d825cc2698a5" providerId="ADAL" clId="{F2CF9377-B636-4A78-B80E-8BC6F20C009E}" dt="2024-01-09T14:12:20.499" v="1024" actId="2696"/>
        <pc:sldMkLst>
          <pc:docMk/>
          <pc:sldMk cId="104726445" sldId="431"/>
        </pc:sldMkLst>
      </pc:sldChg>
      <pc:sldChg chg="delSp modSp add mod">
        <pc:chgData name="Jonathan Schmidt" userId="85088be6-6e12-4f45-beaf-d825cc2698a5" providerId="ADAL" clId="{F2CF9377-B636-4A78-B80E-8BC6F20C009E}" dt="2024-01-18T08:37:21.468" v="1310" actId="207"/>
        <pc:sldMkLst>
          <pc:docMk/>
          <pc:sldMk cId="1545587197" sldId="431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3914874292" sldId="431"/>
        </pc:sldMkLst>
      </pc:sldChg>
      <pc:sldChg chg="add del">
        <pc:chgData name="Jonathan Schmidt" userId="85088be6-6e12-4f45-beaf-d825cc2698a5" providerId="ADAL" clId="{F2CF9377-B636-4A78-B80E-8BC6F20C009E}" dt="2024-01-18T08:35:57.965" v="1301" actId="47"/>
        <pc:sldMkLst>
          <pc:docMk/>
          <pc:sldMk cId="1353059686" sldId="432"/>
        </pc:sldMkLst>
      </pc:sldChg>
      <pc:sldChg chg="add del">
        <pc:chgData name="Jonathan Schmidt" userId="85088be6-6e12-4f45-beaf-d825cc2698a5" providerId="ADAL" clId="{F2CF9377-B636-4A78-B80E-8BC6F20C009E}" dt="2024-01-09T14:12:20.499" v="1024" actId="2696"/>
        <pc:sldMkLst>
          <pc:docMk/>
          <pc:sldMk cId="2062842935" sldId="432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3371231306" sldId="432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2178711205" sldId="433"/>
        </pc:sldMkLst>
      </pc:sldChg>
      <pc:sldChg chg="add del">
        <pc:chgData name="Jonathan Schmidt" userId="85088be6-6e12-4f45-beaf-d825cc2698a5" providerId="ADAL" clId="{F2CF9377-B636-4A78-B80E-8BC6F20C009E}" dt="2024-01-18T08:35:22.301" v="1299" actId="47"/>
        <pc:sldMkLst>
          <pc:docMk/>
          <pc:sldMk cId="2262175048" sldId="433"/>
        </pc:sldMkLst>
      </pc:sldChg>
      <pc:sldChg chg="add del">
        <pc:chgData name="Jonathan Schmidt" userId="85088be6-6e12-4f45-beaf-d825cc2698a5" providerId="ADAL" clId="{F2CF9377-B636-4A78-B80E-8BC6F20C009E}" dt="2024-01-09T14:12:20.499" v="1024" actId="2696"/>
        <pc:sldMkLst>
          <pc:docMk/>
          <pc:sldMk cId="3507124225" sldId="433"/>
        </pc:sldMkLst>
      </pc:sldChg>
      <pc:sldChg chg="add del">
        <pc:chgData name="Jonathan Schmidt" userId="85088be6-6e12-4f45-beaf-d825cc2698a5" providerId="ADAL" clId="{F2CF9377-B636-4A78-B80E-8BC6F20C009E}" dt="2024-01-18T08:10:55.738" v="1115" actId="47"/>
        <pc:sldMkLst>
          <pc:docMk/>
          <pc:sldMk cId="401163907" sldId="434"/>
        </pc:sldMkLst>
      </pc:sldChg>
      <pc:sldChg chg="del">
        <pc:chgData name="Jonathan Schmidt" userId="85088be6-6e12-4f45-beaf-d825cc2698a5" providerId="ADAL" clId="{F2CF9377-B636-4A78-B80E-8BC6F20C009E}" dt="2024-01-09T14:07:44.463" v="1018" actId="2696"/>
        <pc:sldMkLst>
          <pc:docMk/>
          <pc:sldMk cId="752144525" sldId="434"/>
        </pc:sldMkLst>
      </pc:sldChg>
      <pc:sldChg chg="add del">
        <pc:chgData name="Jonathan Schmidt" userId="85088be6-6e12-4f45-beaf-d825cc2698a5" providerId="ADAL" clId="{F2CF9377-B636-4A78-B80E-8BC6F20C009E}" dt="2024-01-09T14:12:20.499" v="1024" actId="2696"/>
        <pc:sldMkLst>
          <pc:docMk/>
          <pc:sldMk cId="3412915266" sldId="434"/>
        </pc:sldMkLst>
      </pc:sldChg>
      <pc:sldChg chg="addSp delSp modSp add mod">
        <pc:chgData name="Jonathan Schmidt" userId="85088be6-6e12-4f45-beaf-d825cc2698a5" providerId="ADAL" clId="{F2CF9377-B636-4A78-B80E-8BC6F20C009E}" dt="2024-01-18T14:21:27.288" v="2070"/>
        <pc:sldMkLst>
          <pc:docMk/>
          <pc:sldMk cId="2917990732" sldId="435"/>
        </pc:sldMkLst>
      </pc:sldChg>
      <pc:sldChg chg="addSp delSp modSp add mod">
        <pc:chgData name="Jonathan Schmidt" userId="85088be6-6e12-4f45-beaf-d825cc2698a5" providerId="ADAL" clId="{F2CF9377-B636-4A78-B80E-8BC6F20C009E}" dt="2024-01-18T14:21:29.715" v="2071"/>
        <pc:sldMkLst>
          <pc:docMk/>
          <pc:sldMk cId="2513264411" sldId="436"/>
        </pc:sldMkLst>
      </pc:sldChg>
      <pc:sldChg chg="addSp delSp modSp add mod">
        <pc:chgData name="Jonathan Schmidt" userId="85088be6-6e12-4f45-beaf-d825cc2698a5" providerId="ADAL" clId="{F2CF9377-B636-4A78-B80E-8BC6F20C009E}" dt="2024-01-18T14:21:31.143" v="2072"/>
        <pc:sldMkLst>
          <pc:docMk/>
          <pc:sldMk cId="2306895427" sldId="437"/>
        </pc:sldMkLst>
      </pc:sldChg>
      <pc:sldChg chg="addSp delSp modSp add mod">
        <pc:chgData name="Jonathan Schmidt" userId="85088be6-6e12-4f45-beaf-d825cc2698a5" providerId="ADAL" clId="{F2CF9377-B636-4A78-B80E-8BC6F20C009E}" dt="2024-01-18T14:21:32.961" v="2073"/>
        <pc:sldMkLst>
          <pc:docMk/>
          <pc:sldMk cId="164321544" sldId="438"/>
        </pc:sldMkLst>
      </pc:sldChg>
      <pc:sldChg chg="addSp delSp modSp add mod">
        <pc:chgData name="Jonathan Schmidt" userId="85088be6-6e12-4f45-beaf-d825cc2698a5" providerId="ADAL" clId="{F2CF9377-B636-4A78-B80E-8BC6F20C009E}" dt="2024-01-18T14:21:35.264" v="2074"/>
        <pc:sldMkLst>
          <pc:docMk/>
          <pc:sldMk cId="1569324212" sldId="439"/>
        </pc:sldMkLst>
      </pc:sldChg>
      <pc:sldChg chg="addSp delSp modSp add mod">
        <pc:chgData name="Jonathan Schmidt" userId="85088be6-6e12-4f45-beaf-d825cc2698a5" providerId="ADAL" clId="{F2CF9377-B636-4A78-B80E-8BC6F20C009E}" dt="2024-01-18T14:21:37.572" v="2075"/>
        <pc:sldMkLst>
          <pc:docMk/>
          <pc:sldMk cId="3788254237" sldId="440"/>
        </pc:sldMkLst>
      </pc:sldChg>
      <pc:sldChg chg="addSp delSp modSp add mod">
        <pc:chgData name="Jonathan Schmidt" userId="85088be6-6e12-4f45-beaf-d825cc2698a5" providerId="ADAL" clId="{F2CF9377-B636-4A78-B80E-8BC6F20C009E}" dt="2024-01-18T14:21:39.136" v="2076"/>
        <pc:sldMkLst>
          <pc:docMk/>
          <pc:sldMk cId="2568567594" sldId="441"/>
        </pc:sldMkLst>
      </pc:sldChg>
      <pc:sldChg chg="addSp delSp modSp add mod">
        <pc:chgData name="Jonathan Schmidt" userId="85088be6-6e12-4f45-beaf-d825cc2698a5" providerId="ADAL" clId="{F2CF9377-B636-4A78-B80E-8BC6F20C009E}" dt="2024-01-18T14:21:42.756" v="2078"/>
        <pc:sldMkLst>
          <pc:docMk/>
          <pc:sldMk cId="2751026567" sldId="442"/>
        </pc:sldMkLst>
      </pc:sldChg>
      <pc:sldChg chg="addSp delSp modSp add mod">
        <pc:chgData name="Jonathan Schmidt" userId="85088be6-6e12-4f45-beaf-d825cc2698a5" providerId="ADAL" clId="{F2CF9377-B636-4A78-B80E-8BC6F20C009E}" dt="2024-01-18T14:21:46.344" v="2080"/>
        <pc:sldMkLst>
          <pc:docMk/>
          <pc:sldMk cId="159719985" sldId="443"/>
        </pc:sldMkLst>
      </pc:sldChg>
      <pc:sldChg chg="addSp delSp modSp add mod ord">
        <pc:chgData name="Jonathan Schmidt" userId="85088be6-6e12-4f45-beaf-d825cc2698a5" providerId="ADAL" clId="{F2CF9377-B636-4A78-B80E-8BC6F20C009E}" dt="2024-01-18T14:21:40.913" v="2077"/>
        <pc:sldMkLst>
          <pc:docMk/>
          <pc:sldMk cId="3877910101" sldId="444"/>
        </pc:sldMkLst>
      </pc:sldChg>
      <pc:sldChg chg="addSp delSp modSp add mod">
        <pc:chgData name="Jonathan Schmidt" userId="85088be6-6e12-4f45-beaf-d825cc2698a5" providerId="ADAL" clId="{F2CF9377-B636-4A78-B80E-8BC6F20C009E}" dt="2024-01-18T14:22:08.132" v="2084" actId="6549"/>
        <pc:sldMkLst>
          <pc:docMk/>
          <pc:sldMk cId="248337476" sldId="445"/>
        </pc:sldMkLst>
      </pc:sldChg>
    </pc:docChg>
  </pc:docChgLst>
  <pc:docChgLst>
    <pc:chgData name="Jonathan Schmidt" userId="85088be6-6e12-4f45-beaf-d825cc2698a5" providerId="ADAL" clId="{9A7ED014-E810-4C7E-9122-7E6991969DDF}"/>
    <pc:docChg chg="undo custSel modSld">
      <pc:chgData name="Jonathan Schmidt" userId="85088be6-6e12-4f45-beaf-d825cc2698a5" providerId="ADAL" clId="{9A7ED014-E810-4C7E-9122-7E6991969DDF}" dt="2025-02-13T10:27:23.219" v="249" actId="20577"/>
      <pc:docMkLst>
        <pc:docMk/>
      </pc:docMkLst>
      <pc:sldChg chg="modSp mod">
        <pc:chgData name="Jonathan Schmidt" userId="85088be6-6e12-4f45-beaf-d825cc2698a5" providerId="ADAL" clId="{9A7ED014-E810-4C7E-9122-7E6991969DDF}" dt="2025-02-13T10:27:23.219" v="249" actId="20577"/>
        <pc:sldMkLst>
          <pc:docMk/>
          <pc:sldMk cId="3210395537" sldId="379"/>
        </pc:sldMkLst>
      </pc:sldChg>
      <pc:sldChg chg="addSp delSp modSp mod">
        <pc:chgData name="Jonathan Schmidt" userId="85088be6-6e12-4f45-beaf-d825cc2698a5" providerId="ADAL" clId="{9A7ED014-E810-4C7E-9122-7E6991969DDF}" dt="2025-02-13T08:05:20.289" v="247" actId="208"/>
        <pc:sldMkLst>
          <pc:docMk/>
          <pc:sldMk cId="2751026567" sldId="442"/>
        </pc:sldMkLst>
      </pc:sldChg>
      <pc:sldChg chg="addSp delSp modSp mod">
        <pc:chgData name="Jonathan Schmidt" userId="85088be6-6e12-4f45-beaf-d825cc2698a5" providerId="ADAL" clId="{9A7ED014-E810-4C7E-9122-7E6991969DDF}" dt="2025-02-13T08:03:43.822" v="233" actId="20577"/>
        <pc:sldMkLst>
          <pc:docMk/>
          <pc:sldMk cId="159719985" sldId="443"/>
        </pc:sldMkLst>
      </pc:sldChg>
      <pc:sldChg chg="addSp delSp modSp mod">
        <pc:chgData name="Jonathan Schmidt" userId="85088be6-6e12-4f45-beaf-d825cc2698a5" providerId="ADAL" clId="{9A7ED014-E810-4C7E-9122-7E6991969DDF}" dt="2025-02-13T08:03:34.731" v="227" actId="20577"/>
        <pc:sldMkLst>
          <pc:docMk/>
          <pc:sldMk cId="3707854957" sldId="458"/>
        </pc:sldMkLst>
      </pc:sldChg>
      <pc:sldChg chg="addSp delSp modSp mod">
        <pc:chgData name="Jonathan Schmidt" userId="85088be6-6e12-4f45-beaf-d825cc2698a5" providerId="ADAL" clId="{9A7ED014-E810-4C7E-9122-7E6991969DDF}" dt="2025-02-13T08:00:48.136" v="215" actId="20577"/>
        <pc:sldMkLst>
          <pc:docMk/>
          <pc:sldMk cId="1361097809" sldId="459"/>
        </pc:sldMkLst>
      </pc:sldChg>
      <pc:sldChg chg="addSp delSp modSp mod">
        <pc:chgData name="Jonathan Schmidt" userId="85088be6-6e12-4f45-beaf-d825cc2698a5" providerId="ADAL" clId="{9A7ED014-E810-4C7E-9122-7E6991969DDF}" dt="2025-02-13T08:03:19.812" v="223" actId="20577"/>
        <pc:sldMkLst>
          <pc:docMk/>
          <pc:sldMk cId="1747654245" sldId="460"/>
        </pc:sldMkLst>
      </pc:sldChg>
      <pc:sldChg chg="addSp delSp modSp mod">
        <pc:chgData name="Jonathan Schmidt" userId="85088be6-6e12-4f45-beaf-d825cc2698a5" providerId="ADAL" clId="{9A7ED014-E810-4C7E-9122-7E6991969DDF}" dt="2025-02-13T08:04:04.461" v="241" actId="20577"/>
        <pc:sldMkLst>
          <pc:docMk/>
          <pc:sldMk cId="1319061419" sldId="461"/>
        </pc:sldMkLst>
      </pc:sldChg>
      <pc:sldChg chg="addSp delSp modSp mod">
        <pc:chgData name="Jonathan Schmidt" userId="85088be6-6e12-4f45-beaf-d825cc2698a5" providerId="ADAL" clId="{9A7ED014-E810-4C7E-9122-7E6991969DDF}" dt="2025-02-13T08:04:13.229" v="245" actId="20577"/>
        <pc:sldMkLst>
          <pc:docMk/>
          <pc:sldMk cId="3833109669" sldId="462"/>
        </pc:sldMkLst>
      </pc:sldChg>
      <pc:sldChg chg="addSp delSp modSp mod">
        <pc:chgData name="Jonathan Schmidt" userId="85088be6-6e12-4f45-beaf-d825cc2698a5" providerId="ADAL" clId="{9A7ED014-E810-4C7E-9122-7E6991969DDF}" dt="2025-02-13T08:03:53.602" v="237" actId="20577"/>
        <pc:sldMkLst>
          <pc:docMk/>
          <pc:sldMk cId="697811023" sldId="486"/>
        </pc:sldMkLst>
      </pc:sldChg>
      <pc:sldChg chg="addSp delSp modSp mod">
        <pc:chgData name="Jonathan Schmidt" userId="85088be6-6e12-4f45-beaf-d825cc2698a5" providerId="ADAL" clId="{9A7ED014-E810-4C7E-9122-7E6991969DDF}" dt="2025-02-13T07:59:43.383" v="203" actId="20577"/>
        <pc:sldMkLst>
          <pc:docMk/>
          <pc:sldMk cId="1255753498" sldId="488"/>
        </pc:sldMkLst>
      </pc:sldChg>
      <pc:sldChg chg="addSp delSp modSp mod">
        <pc:chgData name="Jonathan Schmidt" userId="85088be6-6e12-4f45-beaf-d825cc2698a5" providerId="ADAL" clId="{9A7ED014-E810-4C7E-9122-7E6991969DDF}" dt="2025-02-13T07:58:19.153" v="179" actId="14100"/>
        <pc:sldMkLst>
          <pc:docMk/>
          <pc:sldMk cId="278889218" sldId="494"/>
        </pc:sldMkLst>
      </pc:sldChg>
    </pc:docChg>
  </pc:docChgLst>
  <pc:docChgLst>
    <pc:chgData name="Jonathan Schmidt" userId="85088be6-6e12-4f45-beaf-d825cc2698a5" providerId="ADAL" clId="{0E52F3A1-51C6-4A64-B2AC-490ABE5D9D9C}"/>
    <pc:docChg chg="undo custSel modSld">
      <pc:chgData name="Jonathan Schmidt" userId="85088be6-6e12-4f45-beaf-d825cc2698a5" providerId="ADAL" clId="{0E52F3A1-51C6-4A64-B2AC-490ABE5D9D9C}" dt="2025-05-22T09:16:28.340" v="613" actId="20577"/>
      <pc:docMkLst>
        <pc:docMk/>
      </pc:docMkLst>
      <pc:sldChg chg="modSp mod">
        <pc:chgData name="Jonathan Schmidt" userId="85088be6-6e12-4f45-beaf-d825cc2698a5" providerId="ADAL" clId="{0E52F3A1-51C6-4A64-B2AC-490ABE5D9D9C}" dt="2025-05-22T09:16:28.340" v="613" actId="20577"/>
        <pc:sldMkLst>
          <pc:docMk/>
          <pc:sldMk cId="3210395537" sldId="379"/>
        </pc:sldMkLst>
      </pc:sldChg>
      <pc:sldChg chg="addSp delSp modSp mod">
        <pc:chgData name="Jonathan Schmidt" userId="85088be6-6e12-4f45-beaf-d825cc2698a5" providerId="ADAL" clId="{0E52F3A1-51C6-4A64-B2AC-490ABE5D9D9C}" dt="2025-03-26T11:41:00.650" v="37" actId="478"/>
        <pc:sldMkLst>
          <pc:docMk/>
          <pc:sldMk cId="3711565446" sldId="398"/>
        </pc:sldMkLst>
      </pc:sldChg>
      <pc:sldChg chg="addSp delSp modSp mod">
        <pc:chgData name="Jonathan Schmidt" userId="85088be6-6e12-4f45-beaf-d825cc2698a5" providerId="ADAL" clId="{0E52F3A1-51C6-4A64-B2AC-490ABE5D9D9C}" dt="2025-05-12T08:52:54.893" v="60" actId="207"/>
        <pc:sldMkLst>
          <pc:docMk/>
          <pc:sldMk cId="4291212301" sldId="424"/>
        </pc:sldMkLst>
      </pc:sldChg>
      <pc:sldChg chg="addSp delSp modSp mod">
        <pc:chgData name="Jonathan Schmidt" userId="85088be6-6e12-4f45-beaf-d825cc2698a5" providerId="ADAL" clId="{0E52F3A1-51C6-4A64-B2AC-490ABE5D9D9C}" dt="2025-05-12T08:56:11.408" v="73" actId="478"/>
        <pc:sldMkLst>
          <pc:docMk/>
          <pc:sldMk cId="696217243" sldId="427"/>
        </pc:sldMkLst>
      </pc:sldChg>
      <pc:sldChg chg="addSp delSp modSp mod">
        <pc:chgData name="Jonathan Schmidt" userId="85088be6-6e12-4f45-beaf-d825cc2698a5" providerId="ADAL" clId="{0E52F3A1-51C6-4A64-B2AC-490ABE5D9D9C}" dt="2025-03-26T11:45:40.041" v="40" actId="478"/>
        <pc:sldMkLst>
          <pc:docMk/>
          <pc:sldMk cId="2321492476" sldId="428"/>
        </pc:sldMkLst>
      </pc:sldChg>
      <pc:sldChg chg="modSp mod">
        <pc:chgData name="Jonathan Schmidt" userId="85088be6-6e12-4f45-beaf-d825cc2698a5" providerId="ADAL" clId="{0E52F3A1-51C6-4A64-B2AC-490ABE5D9D9C}" dt="2025-05-12T08:57:52.711" v="75" actId="207"/>
        <pc:sldMkLst>
          <pc:docMk/>
          <pc:sldMk cId="1545587197" sldId="431"/>
        </pc:sldMkLst>
      </pc:sldChg>
      <pc:sldChg chg="modSp mod">
        <pc:chgData name="Jonathan Schmidt" userId="85088be6-6e12-4f45-beaf-d825cc2698a5" providerId="ADAL" clId="{0E52F3A1-51C6-4A64-B2AC-490ABE5D9D9C}" dt="2025-05-22T06:46:54.673" v="443" actId="20577"/>
        <pc:sldMkLst>
          <pc:docMk/>
          <pc:sldMk cId="2917990732" sldId="435"/>
        </pc:sldMkLst>
      </pc:sldChg>
      <pc:sldChg chg="modSp mod">
        <pc:chgData name="Jonathan Schmidt" userId="85088be6-6e12-4f45-beaf-d825cc2698a5" providerId="ADAL" clId="{0E52F3A1-51C6-4A64-B2AC-490ABE5D9D9C}" dt="2025-05-22T06:47:14.707" v="457" actId="20577"/>
        <pc:sldMkLst>
          <pc:docMk/>
          <pc:sldMk cId="2513264411" sldId="436"/>
        </pc:sldMkLst>
      </pc:sldChg>
      <pc:sldChg chg="modSp mod">
        <pc:chgData name="Jonathan Schmidt" userId="85088be6-6e12-4f45-beaf-d825cc2698a5" providerId="ADAL" clId="{0E52F3A1-51C6-4A64-B2AC-490ABE5D9D9C}" dt="2025-05-22T06:47:38.737" v="471" actId="20577"/>
        <pc:sldMkLst>
          <pc:docMk/>
          <pc:sldMk cId="2306895427" sldId="437"/>
        </pc:sldMkLst>
      </pc:sldChg>
      <pc:sldChg chg="modSp mod">
        <pc:chgData name="Jonathan Schmidt" userId="85088be6-6e12-4f45-beaf-d825cc2698a5" providerId="ADAL" clId="{0E52F3A1-51C6-4A64-B2AC-490ABE5D9D9C}" dt="2025-05-22T06:48:03.002" v="490" actId="20577"/>
        <pc:sldMkLst>
          <pc:docMk/>
          <pc:sldMk cId="164321544" sldId="438"/>
        </pc:sldMkLst>
      </pc:sldChg>
      <pc:sldChg chg="modSp mod">
        <pc:chgData name="Jonathan Schmidt" userId="85088be6-6e12-4f45-beaf-d825cc2698a5" providerId="ADAL" clId="{0E52F3A1-51C6-4A64-B2AC-490ABE5D9D9C}" dt="2025-05-22T06:48:20.971" v="504" actId="20577"/>
        <pc:sldMkLst>
          <pc:docMk/>
          <pc:sldMk cId="1569324212" sldId="439"/>
        </pc:sldMkLst>
      </pc:sldChg>
      <pc:sldChg chg="modSp mod">
        <pc:chgData name="Jonathan Schmidt" userId="85088be6-6e12-4f45-beaf-d825cc2698a5" providerId="ADAL" clId="{0E52F3A1-51C6-4A64-B2AC-490ABE5D9D9C}" dt="2025-05-22T06:48:41.076" v="520" actId="20577"/>
        <pc:sldMkLst>
          <pc:docMk/>
          <pc:sldMk cId="3788254237" sldId="440"/>
        </pc:sldMkLst>
      </pc:sldChg>
      <pc:sldChg chg="modSp mod">
        <pc:chgData name="Jonathan Schmidt" userId="85088be6-6e12-4f45-beaf-d825cc2698a5" providerId="ADAL" clId="{0E52F3A1-51C6-4A64-B2AC-490ABE5D9D9C}" dt="2025-05-22T06:49:05.773" v="535" actId="20577"/>
        <pc:sldMkLst>
          <pc:docMk/>
          <pc:sldMk cId="2568567594" sldId="441"/>
        </pc:sldMkLst>
      </pc:sldChg>
      <pc:sldChg chg="modSp mod">
        <pc:chgData name="Jonathan Schmidt" userId="85088be6-6e12-4f45-beaf-d825cc2698a5" providerId="ADAL" clId="{0E52F3A1-51C6-4A64-B2AC-490ABE5D9D9C}" dt="2025-05-22T06:56:21.237" v="593" actId="20577"/>
        <pc:sldMkLst>
          <pc:docMk/>
          <pc:sldMk cId="2751026567" sldId="442"/>
        </pc:sldMkLst>
      </pc:sldChg>
      <pc:sldChg chg="modSp mod">
        <pc:chgData name="Jonathan Schmidt" userId="85088be6-6e12-4f45-beaf-d825cc2698a5" providerId="ADAL" clId="{0E52F3A1-51C6-4A64-B2AC-490ABE5D9D9C}" dt="2025-05-12T13:28:06.686" v="223" actId="6549"/>
        <pc:sldMkLst>
          <pc:docMk/>
          <pc:sldMk cId="159719985" sldId="443"/>
        </pc:sldMkLst>
      </pc:sldChg>
      <pc:sldChg chg="modSp mod">
        <pc:chgData name="Jonathan Schmidt" userId="85088be6-6e12-4f45-beaf-d825cc2698a5" providerId="ADAL" clId="{0E52F3A1-51C6-4A64-B2AC-490ABE5D9D9C}" dt="2025-05-22T08:12:16.541" v="601" actId="20577"/>
        <pc:sldMkLst>
          <pc:docMk/>
          <pc:sldMk cId="2803428306" sldId="457"/>
        </pc:sldMkLst>
      </pc:sldChg>
      <pc:sldChg chg="modSp mod">
        <pc:chgData name="Jonathan Schmidt" userId="85088be6-6e12-4f45-beaf-d825cc2698a5" providerId="ADAL" clId="{0E52F3A1-51C6-4A64-B2AC-490ABE5D9D9C}" dt="2025-05-22T06:52:35.475" v="551" actId="20577"/>
        <pc:sldMkLst>
          <pc:docMk/>
          <pc:sldMk cId="3707854957" sldId="458"/>
        </pc:sldMkLst>
      </pc:sldChg>
      <pc:sldChg chg="modSp mod">
        <pc:chgData name="Jonathan Schmidt" userId="85088be6-6e12-4f45-beaf-d825cc2698a5" providerId="ADAL" clId="{0E52F3A1-51C6-4A64-B2AC-490ABE5D9D9C}" dt="2025-05-12T13:27:28.419" v="220" actId="21"/>
        <pc:sldMkLst>
          <pc:docMk/>
          <pc:sldMk cId="1747654245" sldId="460"/>
        </pc:sldMkLst>
      </pc:sldChg>
      <pc:sldChg chg="modSp mod">
        <pc:chgData name="Jonathan Schmidt" userId="85088be6-6e12-4f45-beaf-d825cc2698a5" providerId="ADAL" clId="{0E52F3A1-51C6-4A64-B2AC-490ABE5D9D9C}" dt="2025-05-12T13:28:21.691" v="225" actId="6549"/>
        <pc:sldMkLst>
          <pc:docMk/>
          <pc:sldMk cId="1319061419" sldId="461"/>
        </pc:sldMkLst>
      </pc:sldChg>
      <pc:sldChg chg="addSp delSp modSp mod">
        <pc:chgData name="Jonathan Schmidt" userId="85088be6-6e12-4f45-beaf-d825cc2698a5" providerId="ADAL" clId="{0E52F3A1-51C6-4A64-B2AC-490ABE5D9D9C}" dt="2025-05-22T08:12:41.898" v="611" actId="20577"/>
        <pc:sldMkLst>
          <pc:docMk/>
          <pc:sldMk cId="3833109669" sldId="462"/>
        </pc:sldMkLst>
      </pc:sldChg>
      <pc:sldChg chg="modSp mod">
        <pc:chgData name="Jonathan Schmidt" userId="85088be6-6e12-4f45-beaf-d825cc2698a5" providerId="ADAL" clId="{0E52F3A1-51C6-4A64-B2AC-490ABE5D9D9C}" dt="2025-05-12T13:35:32.174" v="423" actId="6549"/>
        <pc:sldMkLst>
          <pc:docMk/>
          <pc:sldMk cId="2056836307" sldId="464"/>
        </pc:sldMkLst>
      </pc:sldChg>
      <pc:sldChg chg="modSp mod">
        <pc:chgData name="Jonathan Schmidt" userId="85088be6-6e12-4f45-beaf-d825cc2698a5" providerId="ADAL" clId="{0E52F3A1-51C6-4A64-B2AC-490ABE5D9D9C}" dt="2025-05-22T06:53:03.521" v="565" actId="20577"/>
        <pc:sldMkLst>
          <pc:docMk/>
          <pc:sldMk cId="697811023" sldId="486"/>
        </pc:sldMkLst>
      </pc:sldChg>
      <pc:sldChg chg="modSp mod">
        <pc:chgData name="Jonathan Schmidt" userId="85088be6-6e12-4f45-beaf-d825cc2698a5" providerId="ADAL" clId="{0E52F3A1-51C6-4A64-B2AC-490ABE5D9D9C}" dt="2025-05-12T13:35:29.375" v="422" actId="6549"/>
        <pc:sldMkLst>
          <pc:docMk/>
          <pc:sldMk cId="1255753498" sldId="488"/>
        </pc:sldMkLst>
      </pc:sldChg>
      <pc:sldChg chg="addSp delSp modSp mod">
        <pc:chgData name="Jonathan Schmidt" userId="85088be6-6e12-4f45-beaf-d825cc2698a5" providerId="ADAL" clId="{0E52F3A1-51C6-4A64-B2AC-490ABE5D9D9C}" dt="2025-05-12T13:33:41.496" v="403" actId="478"/>
        <pc:sldMkLst>
          <pc:docMk/>
          <pc:sldMk cId="3949983301" sldId="489"/>
        </pc:sldMkLst>
      </pc:sldChg>
      <pc:sldChg chg="addSp delSp modSp mod">
        <pc:chgData name="Jonathan Schmidt" userId="85088be6-6e12-4f45-beaf-d825cc2698a5" providerId="ADAL" clId="{0E52F3A1-51C6-4A64-B2AC-490ABE5D9D9C}" dt="2025-05-12T13:33:44.256" v="404" actId="478"/>
        <pc:sldMkLst>
          <pc:docMk/>
          <pc:sldMk cId="3471495930" sldId="490"/>
        </pc:sldMkLst>
      </pc:sldChg>
      <pc:sldChg chg="addSp delSp modSp mod">
        <pc:chgData name="Jonathan Schmidt" userId="85088be6-6e12-4f45-beaf-d825cc2698a5" providerId="ADAL" clId="{0E52F3A1-51C6-4A64-B2AC-490ABE5D9D9C}" dt="2025-05-12T13:33:54.588" v="406" actId="6549"/>
        <pc:sldMkLst>
          <pc:docMk/>
          <pc:sldMk cId="4200214484" sldId="491"/>
        </pc:sldMkLst>
      </pc:sldChg>
      <pc:sldChg chg="modSp mod">
        <pc:chgData name="Jonathan Schmidt" userId="85088be6-6e12-4f45-beaf-d825cc2698a5" providerId="ADAL" clId="{0E52F3A1-51C6-4A64-B2AC-490ABE5D9D9C}" dt="2025-05-12T13:35:15.670" v="418" actId="6549"/>
        <pc:sldMkLst>
          <pc:docMk/>
          <pc:sldMk cId="3090458006" sldId="492"/>
        </pc:sldMkLst>
      </pc:sldChg>
      <pc:sldChg chg="modSp mod">
        <pc:chgData name="Jonathan Schmidt" userId="85088be6-6e12-4f45-beaf-d825cc2698a5" providerId="ADAL" clId="{0E52F3A1-51C6-4A64-B2AC-490ABE5D9D9C}" dt="2025-05-12T13:35:19.601" v="419" actId="6549"/>
        <pc:sldMkLst>
          <pc:docMk/>
          <pc:sldMk cId="2960008823" sldId="493"/>
        </pc:sldMkLst>
      </pc:sldChg>
      <pc:sldChg chg="modSp mod">
        <pc:chgData name="Jonathan Schmidt" userId="85088be6-6e12-4f45-beaf-d825cc2698a5" providerId="ADAL" clId="{0E52F3A1-51C6-4A64-B2AC-490ABE5D9D9C}" dt="2025-05-12T13:35:23.111" v="420" actId="6549"/>
        <pc:sldMkLst>
          <pc:docMk/>
          <pc:sldMk cId="278889218" sldId="494"/>
        </pc:sldMkLst>
      </pc:sldChg>
    </pc:docChg>
  </pc:docChgLst>
  <pc:docChgLst>
    <pc:chgData name="Jonathan Schmidt" userId="85088be6-6e12-4f45-beaf-d825cc2698a5" providerId="ADAL" clId="{7BD931C2-937D-49B8-BE87-CA3E52FC482A}"/>
    <pc:docChg chg="undo custSel modSld">
      <pc:chgData name="Jonathan Schmidt" userId="85088be6-6e12-4f45-beaf-d825cc2698a5" providerId="ADAL" clId="{7BD931C2-937D-49B8-BE87-CA3E52FC482A}" dt="2025-02-20T13:25:15.184" v="175" actId="20577"/>
      <pc:docMkLst>
        <pc:docMk/>
      </pc:docMkLst>
      <pc:sldChg chg="modSp mod">
        <pc:chgData name="Jonathan Schmidt" userId="85088be6-6e12-4f45-beaf-d825cc2698a5" providerId="ADAL" clId="{7BD931C2-937D-49B8-BE87-CA3E52FC482A}" dt="2025-02-20T13:25:15.184" v="175" actId="20577"/>
        <pc:sldMkLst>
          <pc:docMk/>
          <pc:sldMk cId="3210395537" sldId="379"/>
        </pc:sldMkLst>
      </pc:sldChg>
      <pc:sldChg chg="addSp delSp modSp mod">
        <pc:chgData name="Jonathan Schmidt" userId="85088be6-6e12-4f45-beaf-d825cc2698a5" providerId="ADAL" clId="{7BD931C2-937D-49B8-BE87-CA3E52FC482A}" dt="2025-02-20T08:58:46.760" v="85" actId="20577"/>
        <pc:sldMkLst>
          <pc:docMk/>
          <pc:sldMk cId="1319061419" sldId="461"/>
        </pc:sldMkLst>
      </pc:sldChg>
      <pc:sldChg chg="addSp modSp mod">
        <pc:chgData name="Jonathan Schmidt" userId="85088be6-6e12-4f45-beaf-d825cc2698a5" providerId="ADAL" clId="{7BD931C2-937D-49B8-BE87-CA3E52FC482A}" dt="2025-02-20T08:58:40.099" v="82" actId="20577"/>
        <pc:sldMkLst>
          <pc:docMk/>
          <pc:sldMk cId="3833109669" sldId="462"/>
        </pc:sldMkLst>
      </pc:sldChg>
      <pc:sldChg chg="addSp modSp mod">
        <pc:chgData name="Jonathan Schmidt" userId="85088be6-6e12-4f45-beaf-d825cc2698a5" providerId="ADAL" clId="{7BD931C2-937D-49B8-BE87-CA3E52FC482A}" dt="2025-02-20T09:03:40.394" v="122" actId="403"/>
        <pc:sldMkLst>
          <pc:docMk/>
          <pc:sldMk cId="3949983301" sldId="489"/>
        </pc:sldMkLst>
      </pc:sldChg>
      <pc:sldChg chg="addSp modSp mod">
        <pc:chgData name="Jonathan Schmidt" userId="85088be6-6e12-4f45-beaf-d825cc2698a5" providerId="ADAL" clId="{7BD931C2-937D-49B8-BE87-CA3E52FC482A}" dt="2025-02-20T09:09:47.973" v="144" actId="404"/>
        <pc:sldMkLst>
          <pc:docMk/>
          <pc:sldMk cId="3471495930" sldId="490"/>
        </pc:sldMkLst>
      </pc:sldChg>
      <pc:sldChg chg="addSp modSp mod">
        <pc:chgData name="Jonathan Schmidt" userId="85088be6-6e12-4f45-beaf-d825cc2698a5" providerId="ADAL" clId="{7BD931C2-937D-49B8-BE87-CA3E52FC482A}" dt="2025-02-20T09:10:13.488" v="152" actId="403"/>
        <pc:sldMkLst>
          <pc:docMk/>
          <pc:sldMk cId="4200214484" sldId="491"/>
        </pc:sldMkLst>
      </pc:sldChg>
      <pc:sldChg chg="addSp modSp mod">
        <pc:chgData name="Jonathan Schmidt" userId="85088be6-6e12-4f45-beaf-d825cc2698a5" providerId="ADAL" clId="{7BD931C2-937D-49B8-BE87-CA3E52FC482A}" dt="2025-02-20T09:10:55.084" v="167" actId="14100"/>
        <pc:sldMkLst>
          <pc:docMk/>
          <pc:sldMk cId="3090458006" sldId="492"/>
        </pc:sldMkLst>
      </pc:sldChg>
      <pc:sldChg chg="addSp modSp mod">
        <pc:chgData name="Jonathan Schmidt" userId="85088be6-6e12-4f45-beaf-d825cc2698a5" providerId="ADAL" clId="{7BD931C2-937D-49B8-BE87-CA3E52FC482A}" dt="2025-02-20T09:11:13.722" v="171" actId="20577"/>
        <pc:sldMkLst>
          <pc:docMk/>
          <pc:sldMk cId="2960008823" sldId="493"/>
        </pc:sldMkLst>
      </pc:sldChg>
    </pc:docChg>
  </pc:docChgLst>
  <pc:docChgLst>
    <pc:chgData name="Jonathan Schmidt" userId="85088be6-6e12-4f45-beaf-d825cc2698a5" providerId="ADAL" clId="{6D564C71-452F-402D-9F6C-A652A32EE5D3}"/>
    <pc:docChg chg="undo redo custSel addSld delSld modSld sldOrd">
      <pc:chgData name="Jonathan Schmidt" userId="85088be6-6e12-4f45-beaf-d825cc2698a5" providerId="ADAL" clId="{6D564C71-452F-402D-9F6C-A652A32EE5D3}" dt="2023-12-12T08:02:12.923" v="1049" actId="14100"/>
      <pc:docMkLst>
        <pc:docMk/>
      </pc:docMkLst>
      <pc:sldChg chg="modSp mod">
        <pc:chgData name="Jonathan Schmidt" userId="85088be6-6e12-4f45-beaf-d825cc2698a5" providerId="ADAL" clId="{6D564C71-452F-402D-9F6C-A652A32EE5D3}" dt="2023-11-30T10:35:25.648" v="1" actId="1076"/>
        <pc:sldMkLst>
          <pc:docMk/>
          <pc:sldMk cId="2647371363" sldId="390"/>
        </pc:sldMkLst>
      </pc:sldChg>
      <pc:sldChg chg="modSp mod">
        <pc:chgData name="Jonathan Schmidt" userId="85088be6-6e12-4f45-beaf-d825cc2698a5" providerId="ADAL" clId="{6D564C71-452F-402D-9F6C-A652A32EE5D3}" dt="2023-11-30T10:34:51.479" v="0" actId="1076"/>
        <pc:sldMkLst>
          <pc:docMk/>
          <pc:sldMk cId="2195445427" sldId="391"/>
        </pc:sldMkLst>
      </pc:sldChg>
      <pc:sldChg chg="modSp add mod ord">
        <pc:chgData name="Jonathan Schmidt" userId="85088be6-6e12-4f45-beaf-d825cc2698a5" providerId="ADAL" clId="{6D564C71-452F-402D-9F6C-A652A32EE5D3}" dt="2023-12-11T13:34:51.832" v="6" actId="20577"/>
        <pc:sldMkLst>
          <pc:docMk/>
          <pc:sldMk cId="1520311999" sldId="429"/>
        </pc:sldMkLst>
      </pc:sldChg>
      <pc:sldChg chg="delSp modSp add mod ord">
        <pc:chgData name="Jonathan Schmidt" userId="85088be6-6e12-4f45-beaf-d825cc2698a5" providerId="ADAL" clId="{6D564C71-452F-402D-9F6C-A652A32EE5D3}" dt="2023-12-11T14:00:20.759" v="930" actId="207"/>
        <pc:sldMkLst>
          <pc:docMk/>
          <pc:sldMk cId="3607294650" sldId="430"/>
        </pc:sldMkLst>
      </pc:sldChg>
      <pc:sldChg chg="delSp modSp add mod">
        <pc:chgData name="Jonathan Schmidt" userId="85088be6-6e12-4f45-beaf-d825cc2698a5" providerId="ADAL" clId="{6D564C71-452F-402D-9F6C-A652A32EE5D3}" dt="2023-12-11T13:59:40.551" v="928" actId="207"/>
        <pc:sldMkLst>
          <pc:docMk/>
          <pc:sldMk cId="3914874292" sldId="431"/>
        </pc:sldMkLst>
      </pc:sldChg>
      <pc:sldChg chg="delSp modSp add mod">
        <pc:chgData name="Jonathan Schmidt" userId="85088be6-6e12-4f45-beaf-d825cc2698a5" providerId="ADAL" clId="{6D564C71-452F-402D-9F6C-A652A32EE5D3}" dt="2023-12-11T13:59:59.957" v="929" actId="207"/>
        <pc:sldMkLst>
          <pc:docMk/>
          <pc:sldMk cId="3371231306" sldId="432"/>
        </pc:sldMkLst>
      </pc:sldChg>
      <pc:sldChg chg="addSp delSp modSp add mod">
        <pc:chgData name="Jonathan Schmidt" userId="85088be6-6e12-4f45-beaf-d825cc2698a5" providerId="ADAL" clId="{6D564C71-452F-402D-9F6C-A652A32EE5D3}" dt="2023-12-12T08:02:12.923" v="1049" actId="14100"/>
        <pc:sldMkLst>
          <pc:docMk/>
          <pc:sldMk cId="2178711205" sldId="433"/>
        </pc:sldMkLst>
      </pc:sldChg>
      <pc:sldChg chg="modSp add mod">
        <pc:chgData name="Jonathan Schmidt" userId="85088be6-6e12-4f45-beaf-d825cc2698a5" providerId="ADAL" clId="{6D564C71-452F-402D-9F6C-A652A32EE5D3}" dt="2023-12-12T07:54:44.408" v="1048" actId="14100"/>
        <pc:sldMkLst>
          <pc:docMk/>
          <pc:sldMk cId="752144525" sldId="434"/>
        </pc:sldMkLst>
      </pc:sldChg>
      <pc:sldChg chg="addSp modSp new del mod">
        <pc:chgData name="Jonathan Schmidt" userId="85088be6-6e12-4f45-beaf-d825cc2698a5" providerId="ADAL" clId="{6D564C71-452F-402D-9F6C-A652A32EE5D3}" dt="2023-12-12T07:15:44.544" v="1043" actId="47"/>
        <pc:sldMkLst>
          <pc:docMk/>
          <pc:sldMk cId="3127754433" sldId="43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516C2E7-8540-4217-9C5C-82CED565E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DECC7A-7509-4FCD-8791-5B18E91F78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70793E3-4E5B-45F7-BE2C-54013C83C5C6}" type="datetimeFigureOut">
              <a:rPr lang="de-DE" smtClean="0"/>
              <a:t>19.07.2026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2229555-16A5-42E5-AA9F-FAA6D98CA8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6E7386-D43A-4656-88C8-3A9BCA087F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14EDE44D-4B77-4836-9946-DA3A945483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910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7C016CE-D1C5-49C4-80E2-0D9620CCFAF0}" type="datetimeFigureOut">
              <a:rPr lang="de-DE" smtClean="0"/>
              <a:t>19.07.2026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5BB8B26E-90DD-4F75-9543-DF10C34D64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63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4125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2052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9483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2298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699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0303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6689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1049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19960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6722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4815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6682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8768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926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612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5711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88905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8084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827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9877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02141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0830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99441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076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91021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7842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450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36152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4951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76310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7446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7884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5526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447412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0381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30380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05305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113417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69126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7887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40736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680538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50332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4693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04029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12887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58842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86902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69126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28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6117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29447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05091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57480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752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3087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47349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0647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2983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298112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23570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75298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273740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21761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507501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150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897974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05559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762688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224888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85581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09637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70092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844761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2673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122871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79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249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690548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477136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32706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108071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022246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98379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749163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05003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014740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770156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89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068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90126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90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466634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91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83356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8B26E-90DD-4F75-9543-DF10C34D64F7}" type="slidenum">
              <a:rPr lang="de-DE" smtClean="0"/>
              <a:t>92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46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8611"/>
            <a:ext cx="11240873" cy="380709"/>
          </a:xfrm>
        </p:spPr>
        <p:txBody>
          <a:bodyPr/>
          <a:lstStyle>
            <a:lvl1pPr marL="0" indent="0">
              <a:buNone/>
              <a:defRPr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906BE85-C888-4697-88DB-F7B09A415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52" y="513294"/>
            <a:ext cx="3554995" cy="8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54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2D674621-38C8-4B6A-9F38-4353461FF6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981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E2BE1948-FCAB-44DC-8926-051C50114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175993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47426651-8C1F-4E8A-A2A0-313D93E5F7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8923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4574D2F-0500-4A13-8529-ED82FC3897C9}"/>
              </a:ext>
            </a:extLst>
          </p:cNvPr>
          <p:cNvSpPr/>
          <p:nvPr userDrawn="1"/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059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9CBF66AC-39B1-42D5-81C3-BAE45EE2EA1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6515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8EFF006-54B8-4823-B83A-1C9F7B6FA0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3789041"/>
            <a:ext cx="5545137" cy="234029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76" y="3068960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365ECB0E-4B1C-49BA-98BA-2E4E716F86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2931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3CB751F-9E6E-4899-A573-910F22F0D8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1475" y="1449388"/>
            <a:ext cx="11449049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44823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8887A16-E540-417F-AEC5-F4B0FFDF4A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475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Inhaltsplatzhalter 8">
            <a:extLst>
              <a:ext uri="{FF2B5EF4-FFF2-40B4-BE49-F238E27FC236}">
                <a16:creationId xmlns:a16="http://schemas.microsoft.com/office/drawing/2014/main" id="{73A4453B-BB6A-434B-9D58-17979C3C6A7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75387" y="1449388"/>
            <a:ext cx="5545138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0593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1449388"/>
            <a:ext cx="5923409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75388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9857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(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E8E2C43-FDD0-456E-A273-CCBA60D84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75388" y="1449388"/>
            <a:ext cx="5916612" cy="5408612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E5B13E-F925-44FA-A8D7-2CB14BB0A1B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78272" y="1449388"/>
            <a:ext cx="5545137" cy="46799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8E205B2A-24B4-4B2B-B293-149CBCB8D49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985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Titel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D1D1ADD7-19FC-466D-A511-110F40BCAB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343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1600200"/>
            <a:ext cx="11240873" cy="276490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AC45A34D-75DC-4BA7-88F8-5CBA85EE7F5A}"/>
              </a:ext>
            </a:extLst>
          </p:cNvPr>
          <p:cNvSpPr/>
          <p:nvPr userDrawn="1"/>
        </p:nvSpPr>
        <p:spPr>
          <a:xfrm>
            <a:off x="579652" y="546761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C21B9D8-118F-42AD-AD5F-70D4DFCEB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497147"/>
            <a:ext cx="3579813" cy="8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96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Titel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52ACBF4-EBE4-4F98-8E18-5619C05F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3AE5124-05FF-4DFE-9C68-573E13080C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033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0567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(Gra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980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6CD97-5D9A-4DD7-8FA9-F028A03BB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35940B9-9206-49A7-9C4C-F7D534506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09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(Logo 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1BA9AD80-CF1D-49CF-9F8B-682E191E79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5563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10">
            <a:extLst>
              <a:ext uri="{FF2B5EF4-FFF2-40B4-BE49-F238E27FC236}">
                <a16:creationId xmlns:a16="http://schemas.microsoft.com/office/drawing/2014/main" id="{E63F0EF0-6751-42DD-8EAD-C8E847AA5F4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B07DB40-DBD6-4EA1-8E67-8EA03178A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3A1144C-097B-48B5-A5B0-A4ECB476BAF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4963" y="2096852"/>
            <a:ext cx="11521677" cy="1231349"/>
          </a:xfrm>
        </p:spPr>
        <p:txBody>
          <a:bodyPr/>
          <a:lstStyle>
            <a:lvl1pPr marL="0" indent="0">
              <a:buNone/>
              <a:defRPr sz="8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Statement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61896D1F-0347-4A0D-AD18-573DFF98CE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3183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(Logo 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8648"/>
            <a:ext cx="10602000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7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463EE55D-A15C-4854-B441-7F0B261C62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de-DE" sz="1000" dirty="0">
                <a:solidFill>
                  <a:schemeClr val="bg1"/>
                </a:solidFill>
              </a:defRPr>
            </a:lvl1pPr>
          </a:lstStyle>
          <a:p>
            <a:pPr marL="182563" lvl="0" indent="-182563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786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(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dienplatzhalter 4">
            <a:extLst>
              <a:ext uri="{FF2B5EF4-FFF2-40B4-BE49-F238E27FC236}">
                <a16:creationId xmlns:a16="http://schemas.microsoft.com/office/drawing/2014/main" id="{3348C025-EC14-4E25-AA69-4FBB23BF31B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80E10FB-DB28-4159-ABFD-2E84010A9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tx1">
              <a:alpha val="30000"/>
            </a:schemeClr>
          </a:solidFill>
        </p:spPr>
        <p:txBody>
          <a:bodyPr lIns="324000" tIns="324000" rIns="324000" bIns="2412000"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538E46-C847-44FA-A5BC-C63FF58B5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538648"/>
            <a:ext cx="10602000" cy="216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C4D224-C30D-405E-A5EE-0DB17C1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19DF05F-72AD-4B24-A27F-0951699523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5208436"/>
            <a:ext cx="11449050" cy="935486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 Nachname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9B825A7-CC36-4592-BA09-A6FA6C29D8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86313" y="4905164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B27FFED9-1D10-457A-BB20-AF5C3651EB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0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3938C865-AF38-4303-A4E7-9ACD974518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9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 (Bil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0">
            <a:extLst>
              <a:ext uri="{FF2B5EF4-FFF2-40B4-BE49-F238E27FC236}">
                <a16:creationId xmlns:a16="http://schemas.microsoft.com/office/drawing/2014/main" id="{88E6BB85-2CD9-4C46-9692-3B22C74A130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43925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e (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436127"/>
            <a:ext cx="11449050" cy="3693211"/>
          </a:xfrm>
        </p:spPr>
        <p:txBody>
          <a:bodyPr/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801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Bild, 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203F2E67-B0D5-4D6C-96FC-F0566B3DB3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556800" cy="8531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6255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asyBackground_Agenda">
            <a:extLst>
              <a:ext uri="{FF2B5EF4-FFF2-40B4-BE49-F238E27FC236}">
                <a16:creationId xmlns:a16="http://schemas.microsoft.com/office/drawing/2014/main" id="{8146BF48-57DA-42E4-B3E4-E67A859C6AB5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AC0F8B-4A4D-455D-8D50-154C31AA3B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287836" y="6475761"/>
            <a:ext cx="5328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56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0F63DBA5-A6F5-4698-B7F3-E78CFC0D9A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45523" y="368561"/>
            <a:ext cx="1575001" cy="378099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8026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enplatzhalter 4">
            <a:extLst>
              <a:ext uri="{FF2B5EF4-FFF2-40B4-BE49-F238E27FC236}">
                <a16:creationId xmlns:a16="http://schemas.microsoft.com/office/drawing/2014/main" id="{F620A319-D564-4D18-92D7-8995EC1B261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Mediaclip durch Klicken auf Symbol hinzufügen</a:t>
            </a:r>
            <a:endParaRPr lang="de-DE" dirty="0"/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11586949-1E99-4A43-99E8-BFF2DE8AE5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315999" y="2420887"/>
            <a:ext cx="7560000" cy="1814811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507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Bild, Logo 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652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9652" y="5922000"/>
            <a:ext cx="11240873" cy="38070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7D3148F9-2D63-42F8-AA94-9AA4BDDD3A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9652" y="513294"/>
            <a:ext cx="3554995" cy="8531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662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Bild, Logo Schwarz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5" y="5920896"/>
            <a:ext cx="11449051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39399880-9F04-4041-857C-3A730A3F57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7599" y="513294"/>
            <a:ext cx="3556800" cy="8531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623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Bild, Logo Weiß zentri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PULS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639" y="5467612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609020"/>
            <a:ext cx="11449050" cy="756084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392005"/>
            <a:ext cx="11449050" cy="683654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476" y="5920896"/>
            <a:ext cx="11449050" cy="380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AC7CCCB3-4C9E-4679-9D0E-6976C35D28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502" y="513294"/>
            <a:ext cx="3554995" cy="8531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498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(Rahm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A98A793-6334-4A93-A832-55E4A93AE2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12192001" cy="68580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246A6EC-3E05-4D6A-90AC-32BADE329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364" y="1073676"/>
            <a:ext cx="7309209" cy="5415664"/>
          </a:xfrm>
          <a:prstGeom prst="roundRect">
            <a:avLst>
              <a:gd name="adj" fmla="val 1200"/>
            </a:avLst>
          </a:prstGeom>
          <a:solidFill>
            <a:schemeClr val="bg1">
              <a:alpha val="80000"/>
            </a:schemeClr>
          </a:solidFill>
        </p:spPr>
        <p:txBody>
          <a:bodyPr lIns="360000" tIns="252000" rIns="252000" bIns="2232000"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6F306AD-528B-44F2-97F6-C1072B0EE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9299" y="5467615"/>
            <a:ext cx="1220724" cy="1216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271463" indent="0">
              <a:buNone/>
              <a:defRPr/>
            </a:lvl2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9B9821B-D7E4-454E-A8E2-C60C1507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9299" y="4371454"/>
            <a:ext cx="6643241" cy="683654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7B272F-0A02-4556-8035-1AFBA70370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403" y="5922000"/>
            <a:ext cx="6661137" cy="38070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DB Head Light" panose="020B0302050202020204" pitchFamily="34" charset="0"/>
              </a:defRPr>
            </a:lvl1pPr>
          </a:lstStyle>
          <a:p>
            <a:pPr lvl="0"/>
            <a:r>
              <a:rPr lang="de-DE" dirty="0"/>
              <a:t>Datum | Ort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398F66B9-BCC0-498C-90EC-8CDC6A8B00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9298" y="1442767"/>
            <a:ext cx="3554995" cy="8531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905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Weiß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696"/>
            <a:ext cx="8857247" cy="86405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tx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1281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(Ro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94DD2-B5F5-4C54-B070-51A7824E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8856000" cy="864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45B80E-FA5E-4414-8A23-82CAB8E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1E907B-F3FD-4F7E-979E-473985CA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93E3042-2834-4DDC-A64E-0471DC6D18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1916831"/>
            <a:ext cx="7920768" cy="4212507"/>
          </a:xfrm>
        </p:spPr>
        <p:txBody>
          <a:bodyPr/>
          <a:lstStyle>
            <a:lvl1pPr marL="895350" indent="-895350">
              <a:buClrTx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1257300" indent="-355600">
              <a:defRPr sz="3000">
                <a:solidFill>
                  <a:schemeClr val="bg1"/>
                </a:solidFill>
                <a:latin typeface="+mj-lt"/>
              </a:defRPr>
            </a:lvl2pPr>
            <a:lvl3pPr>
              <a:defRPr sz="3000">
                <a:latin typeface="+mj-lt"/>
              </a:defRPr>
            </a:lvl3pPr>
            <a:lvl4pPr>
              <a:defRPr sz="3000">
                <a:latin typeface="+mj-lt"/>
              </a:defRPr>
            </a:lvl4pPr>
            <a:lvl5pPr>
              <a:defRPr sz="3000">
                <a:latin typeface="+mj-lt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652B2642-5C15-4995-AB93-CA337E09B1DB}"/>
              </a:ext>
            </a:extLst>
          </p:cNvPr>
          <p:cNvSpPr>
            <a:spLocks/>
          </p:cNvSpPr>
          <p:nvPr userDrawn="1"/>
        </p:nvSpPr>
        <p:spPr bwMode="auto">
          <a:xfrm>
            <a:off x="11293475" y="6469871"/>
            <a:ext cx="542925" cy="55563"/>
          </a:xfrm>
          <a:custGeom>
            <a:avLst/>
            <a:gdLst>
              <a:gd name="T0" fmla="*/ 3590 w 3779"/>
              <a:gd name="T1" fmla="*/ 377 h 377"/>
              <a:gd name="T2" fmla="*/ 3590 w 3779"/>
              <a:gd name="T3" fmla="*/ 377 h 377"/>
              <a:gd name="T4" fmla="*/ 188 w 3779"/>
              <a:gd name="T5" fmla="*/ 377 h 377"/>
              <a:gd name="T6" fmla="*/ 0 w 3779"/>
              <a:gd name="T7" fmla="*/ 188 h 377"/>
              <a:gd name="T8" fmla="*/ 188 w 3779"/>
              <a:gd name="T9" fmla="*/ 0 h 377"/>
              <a:gd name="T10" fmla="*/ 3590 w 3779"/>
              <a:gd name="T11" fmla="*/ 0 h 377"/>
              <a:gd name="T12" fmla="*/ 3779 w 3779"/>
              <a:gd name="T13" fmla="*/ 188 h 377"/>
              <a:gd name="T14" fmla="*/ 3590 w 3779"/>
              <a:gd name="T15" fmla="*/ 377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79" h="377">
                <a:moveTo>
                  <a:pt x="3590" y="377"/>
                </a:moveTo>
                <a:lnTo>
                  <a:pt x="3590" y="377"/>
                </a:lnTo>
                <a:lnTo>
                  <a:pt x="188" y="377"/>
                </a:lnTo>
                <a:cubicBezTo>
                  <a:pt x="79" y="377"/>
                  <a:pt x="0" y="293"/>
                  <a:pt x="0" y="188"/>
                </a:cubicBezTo>
                <a:cubicBezTo>
                  <a:pt x="0" y="82"/>
                  <a:pt x="79" y="0"/>
                  <a:pt x="188" y="0"/>
                </a:cubicBezTo>
                <a:lnTo>
                  <a:pt x="3590" y="0"/>
                </a:lnTo>
                <a:cubicBezTo>
                  <a:pt x="3700" y="0"/>
                  <a:pt x="3779" y="82"/>
                  <a:pt x="3779" y="188"/>
                </a:cubicBezTo>
                <a:cubicBezTo>
                  <a:pt x="3779" y="293"/>
                  <a:pt x="3700" y="377"/>
                  <a:pt x="3590" y="37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65D1F3A6-6BB4-4303-B70B-820A65AEF2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613" y="361417"/>
            <a:ext cx="1585912" cy="3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9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C0016"/>
            </a:gs>
            <a:gs pos="84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7DB810-CDF5-41AC-8E51-9EBC8EC0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86405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AE7966-514A-4D81-97FD-6AD3A07C8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449388"/>
            <a:ext cx="11449051" cy="46799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C0766E-DEEA-4949-912D-67F535F0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5" y="6537600"/>
            <a:ext cx="10602902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/>
              <a:t>DB Netz | Joanthan Schmidt | I.NI-S-N-K | 17.08.2023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74309D-71AA-45D4-974A-6D58CB176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00027" y="6538648"/>
            <a:ext cx="520498" cy="2160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913D9F7D-0C28-4C21-AA99-7C67E34F63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DE7FD38-4C24-1C44-B92F-B053B9DC1D6B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200" y="6472800"/>
            <a:ext cx="540000" cy="5342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EA2CCD4-1D7C-4FD1-95AD-A7B1FDC2C30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524" y="368561"/>
            <a:ext cx="1575000" cy="3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2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75" r:id="rId3"/>
    <p:sldLayoutId id="2147483661" r:id="rId4"/>
    <p:sldLayoutId id="2147483692" r:id="rId5"/>
    <p:sldLayoutId id="2147483691" r:id="rId6"/>
    <p:sldLayoutId id="2147483663" r:id="rId7"/>
    <p:sldLayoutId id="2147483681" r:id="rId8"/>
    <p:sldLayoutId id="2147483680" r:id="rId9"/>
    <p:sldLayoutId id="2147483666" r:id="rId10"/>
    <p:sldLayoutId id="2147483682" r:id="rId11"/>
    <p:sldLayoutId id="2147483664" r:id="rId12"/>
    <p:sldLayoutId id="2147483665" r:id="rId13"/>
    <p:sldLayoutId id="2147483679" r:id="rId14"/>
    <p:sldLayoutId id="2147483650" r:id="rId15"/>
    <p:sldLayoutId id="2147483673" r:id="rId16"/>
    <p:sldLayoutId id="2147483685" r:id="rId17"/>
    <p:sldLayoutId id="2147483674" r:id="rId18"/>
    <p:sldLayoutId id="2147483677" r:id="rId19"/>
    <p:sldLayoutId id="2147483668" r:id="rId20"/>
    <p:sldLayoutId id="2147483654" r:id="rId21"/>
    <p:sldLayoutId id="2147483670" r:id="rId22"/>
    <p:sldLayoutId id="2147483655" r:id="rId23"/>
    <p:sldLayoutId id="2147483669" r:id="rId24"/>
    <p:sldLayoutId id="2147483676" r:id="rId25"/>
    <p:sldLayoutId id="2147483667" r:id="rId26"/>
    <p:sldLayoutId id="2147483678" r:id="rId27"/>
    <p:sldLayoutId id="2147483658" r:id="rId28"/>
    <p:sldLayoutId id="2147483657" r:id="rId29"/>
    <p:sldLayoutId id="2147483693" r:id="rId30"/>
    <p:sldLayoutId id="2147483660" r:id="rId3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621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1338" indent="-18256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15963" indent="-174625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182563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Font typeface="DB Sans" panose="020B050205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7" pos="3727" userDrawn="1">
          <p15:clr>
            <a:srgbClr val="F26B43"/>
          </p15:clr>
        </p15:guide>
        <p15:guide id="8" pos="3953" userDrawn="1">
          <p15:clr>
            <a:srgbClr val="F26B43"/>
          </p15:clr>
        </p15:guide>
        <p15:guide id="9" orient="horz" pos="913" userDrawn="1">
          <p15:clr>
            <a:srgbClr val="F26B43"/>
          </p15:clr>
        </p15:guide>
        <p15:guide id="10" orient="horz" pos="3861" userDrawn="1">
          <p15:clr>
            <a:srgbClr val="F26B43"/>
          </p15:clr>
        </p15:guide>
        <p15:guide id="11" pos="2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8.png"/><Relationship Id="rId7" Type="http://schemas.openxmlformats.org/officeDocument/2006/relationships/slide" Target="slide4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1.xm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4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1.xm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1.xm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13" Type="http://schemas.openxmlformats.org/officeDocument/2006/relationships/slide" Target="slide55.xml"/><Relationship Id="rId18" Type="http://schemas.openxmlformats.org/officeDocument/2006/relationships/slide" Target="slide65.xml"/><Relationship Id="rId26" Type="http://schemas.openxmlformats.org/officeDocument/2006/relationships/slide" Target="slide62.xml"/><Relationship Id="rId3" Type="http://schemas.openxmlformats.org/officeDocument/2006/relationships/slide" Target="slide48.xml"/><Relationship Id="rId21" Type="http://schemas.openxmlformats.org/officeDocument/2006/relationships/slide" Target="slide69.xml"/><Relationship Id="rId7" Type="http://schemas.openxmlformats.org/officeDocument/2006/relationships/slide" Target="slide52.xml"/><Relationship Id="rId12" Type="http://schemas.openxmlformats.org/officeDocument/2006/relationships/slide" Target="slide54.xml"/><Relationship Id="rId17" Type="http://schemas.openxmlformats.org/officeDocument/2006/relationships/slide" Target="slide64.xml"/><Relationship Id="rId25" Type="http://schemas.openxmlformats.org/officeDocument/2006/relationships/slide" Target="slide61.xml"/><Relationship Id="rId2" Type="http://schemas.openxmlformats.org/officeDocument/2006/relationships/notesSlide" Target="../notesSlides/notesSlide45.xml"/><Relationship Id="rId16" Type="http://schemas.openxmlformats.org/officeDocument/2006/relationships/slide" Target="slide58.xml"/><Relationship Id="rId20" Type="http://schemas.openxmlformats.org/officeDocument/2006/relationships/slide" Target="slide68.xml"/><Relationship Id="rId1" Type="http://schemas.openxmlformats.org/officeDocument/2006/relationships/slideLayout" Target="../slideLayouts/slideLayout8.xml"/><Relationship Id="rId6" Type="http://schemas.openxmlformats.org/officeDocument/2006/relationships/slide" Target="slide51.xml"/><Relationship Id="rId11" Type="http://schemas.openxmlformats.org/officeDocument/2006/relationships/slide" Target="slide67.xml"/><Relationship Id="rId24" Type="http://schemas.openxmlformats.org/officeDocument/2006/relationships/slide" Target="slide60.xml"/><Relationship Id="rId5" Type="http://schemas.openxmlformats.org/officeDocument/2006/relationships/slide" Target="slide50.xml"/><Relationship Id="rId15" Type="http://schemas.openxmlformats.org/officeDocument/2006/relationships/slide" Target="slide57.xml"/><Relationship Id="rId23" Type="http://schemas.openxmlformats.org/officeDocument/2006/relationships/slide" Target="slide59.xml"/><Relationship Id="rId10" Type="http://schemas.openxmlformats.org/officeDocument/2006/relationships/slide" Target="slide47.xml"/><Relationship Id="rId19" Type="http://schemas.openxmlformats.org/officeDocument/2006/relationships/slide" Target="slide66.xml"/><Relationship Id="rId4" Type="http://schemas.openxmlformats.org/officeDocument/2006/relationships/slide" Target="slide49.xml"/><Relationship Id="rId9" Type="http://schemas.openxmlformats.org/officeDocument/2006/relationships/slide" Target="slide46.xml"/><Relationship Id="rId14" Type="http://schemas.openxmlformats.org/officeDocument/2006/relationships/slide" Target="slide56.xml"/><Relationship Id="rId22" Type="http://schemas.openxmlformats.org/officeDocument/2006/relationships/slide" Target="slide70.xml"/><Relationship Id="rId27" Type="http://schemas.openxmlformats.org/officeDocument/2006/relationships/slide" Target="slide6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slide" Target="slide42.xml"/><Relationship Id="rId4" Type="http://schemas.openxmlformats.org/officeDocument/2006/relationships/slide" Target="slide7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1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8.xml"/><Relationship Id="rId21" Type="http://schemas.openxmlformats.org/officeDocument/2006/relationships/slide" Target="slide30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33" Type="http://schemas.openxmlformats.org/officeDocument/2006/relationships/slide" Target="slide10.xml"/><Relationship Id="rId2" Type="http://schemas.openxmlformats.org/officeDocument/2006/relationships/notesSlide" Target="../notesSlides/notesSlide6.xml"/><Relationship Id="rId16" Type="http://schemas.openxmlformats.org/officeDocument/2006/relationships/slide" Target="slide24.xml"/><Relationship Id="rId20" Type="http://schemas.openxmlformats.org/officeDocument/2006/relationships/slide" Target="slide28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2.xml"/><Relationship Id="rId11" Type="http://schemas.openxmlformats.org/officeDocument/2006/relationships/slide" Target="slide18.xml"/><Relationship Id="rId24" Type="http://schemas.openxmlformats.org/officeDocument/2006/relationships/slide" Target="slide33.xml"/><Relationship Id="rId32" Type="http://schemas.openxmlformats.org/officeDocument/2006/relationships/slide" Target="slide29.xml"/><Relationship Id="rId5" Type="http://schemas.openxmlformats.org/officeDocument/2006/relationships/slide" Target="slide11.xml"/><Relationship Id="rId15" Type="http://schemas.openxmlformats.org/officeDocument/2006/relationships/slide" Target="slide23.xml"/><Relationship Id="rId23" Type="http://schemas.openxmlformats.org/officeDocument/2006/relationships/slide" Target="slide32.xml"/><Relationship Id="rId28" Type="http://schemas.openxmlformats.org/officeDocument/2006/relationships/slide" Target="slide37.xml"/><Relationship Id="rId10" Type="http://schemas.openxmlformats.org/officeDocument/2006/relationships/slide" Target="slide17.xml"/><Relationship Id="rId19" Type="http://schemas.openxmlformats.org/officeDocument/2006/relationships/slide" Target="slide27.xml"/><Relationship Id="rId31" Type="http://schemas.openxmlformats.org/officeDocument/2006/relationships/slide" Target="slide7.xml"/><Relationship Id="rId4" Type="http://schemas.openxmlformats.org/officeDocument/2006/relationships/slide" Target="slide9.xml"/><Relationship Id="rId9" Type="http://schemas.openxmlformats.org/officeDocument/2006/relationships/slide" Target="slide16.xml"/><Relationship Id="rId14" Type="http://schemas.openxmlformats.org/officeDocument/2006/relationships/slide" Target="slide22.xml"/><Relationship Id="rId22" Type="http://schemas.openxmlformats.org/officeDocument/2006/relationships/slide" Target="slide31.xml"/><Relationship Id="rId27" Type="http://schemas.openxmlformats.org/officeDocument/2006/relationships/slide" Target="slide36.xml"/><Relationship Id="rId30" Type="http://schemas.openxmlformats.org/officeDocument/2006/relationships/slide" Target="slide3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slide" Target="slide4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slide" Target="slide4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slide" Target="slide4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slide" Target="slide45.xml"/><Relationship Id="rId4" Type="http://schemas.openxmlformats.org/officeDocument/2006/relationships/image" Target="../media/image1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slide" Target="slide4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18.png"/><Relationship Id="rId4" Type="http://schemas.openxmlformats.org/officeDocument/2006/relationships/slide" Target="slide4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5.xml"/><Relationship Id="rId4" Type="http://schemas.openxmlformats.org/officeDocument/2006/relationships/image" Target="../media/image1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2.xml"/><Relationship Id="rId5" Type="http://schemas.openxmlformats.org/officeDocument/2006/relationships/slide" Target="slide5.xml"/><Relationship Id="rId4" Type="http://schemas.openxmlformats.org/officeDocument/2006/relationships/slide" Target="slide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81.xml"/><Relationship Id="rId13" Type="http://schemas.openxmlformats.org/officeDocument/2006/relationships/slide" Target="slide29.xml"/><Relationship Id="rId18" Type="http://schemas.openxmlformats.org/officeDocument/2006/relationships/slide" Target="slide75.xml"/><Relationship Id="rId3" Type="http://schemas.openxmlformats.org/officeDocument/2006/relationships/slide" Target="slide86.xml"/><Relationship Id="rId21" Type="http://schemas.openxmlformats.org/officeDocument/2006/relationships/slide" Target="slide78.xml"/><Relationship Id="rId7" Type="http://schemas.openxmlformats.org/officeDocument/2006/relationships/slide" Target="slide91.xml"/><Relationship Id="rId12" Type="http://schemas.openxmlformats.org/officeDocument/2006/relationships/slide" Target="slide85.xml"/><Relationship Id="rId17" Type="http://schemas.openxmlformats.org/officeDocument/2006/relationships/slide" Target="slide74.xml"/><Relationship Id="rId2" Type="http://schemas.openxmlformats.org/officeDocument/2006/relationships/notesSlide" Target="../notesSlides/notesSlide72.xml"/><Relationship Id="rId16" Type="http://schemas.openxmlformats.org/officeDocument/2006/relationships/slide" Target="slide80.xml"/><Relationship Id="rId20" Type="http://schemas.openxmlformats.org/officeDocument/2006/relationships/slide" Target="slide77.xml"/><Relationship Id="rId1" Type="http://schemas.openxmlformats.org/officeDocument/2006/relationships/slideLayout" Target="../slideLayouts/slideLayout8.xml"/><Relationship Id="rId6" Type="http://schemas.openxmlformats.org/officeDocument/2006/relationships/slide" Target="slide90.xml"/><Relationship Id="rId11" Type="http://schemas.openxmlformats.org/officeDocument/2006/relationships/slide" Target="slide7.xml"/><Relationship Id="rId5" Type="http://schemas.openxmlformats.org/officeDocument/2006/relationships/slide" Target="slide89.xml"/><Relationship Id="rId15" Type="http://schemas.openxmlformats.org/officeDocument/2006/relationships/slide" Target="slide10.xml"/><Relationship Id="rId23" Type="http://schemas.openxmlformats.org/officeDocument/2006/relationships/slide" Target="slide71.xml"/><Relationship Id="rId10" Type="http://schemas.openxmlformats.org/officeDocument/2006/relationships/slide" Target="slide84.xml"/><Relationship Id="rId19" Type="http://schemas.openxmlformats.org/officeDocument/2006/relationships/slide" Target="slide76.xml"/><Relationship Id="rId4" Type="http://schemas.openxmlformats.org/officeDocument/2006/relationships/slide" Target="slide87.xml"/><Relationship Id="rId9" Type="http://schemas.openxmlformats.org/officeDocument/2006/relationships/slide" Target="slide83.xml"/><Relationship Id="rId14" Type="http://schemas.openxmlformats.org/officeDocument/2006/relationships/slide" Target="slide82.xml"/><Relationship Id="rId22" Type="http://schemas.openxmlformats.org/officeDocument/2006/relationships/slide" Target="slide7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4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72.xml"/><Relationship Id="rId4" Type="http://schemas.openxmlformats.org/officeDocument/2006/relationships/image" Target="../media/image1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6D5C4282-6D08-DCC3-9396-397ADD934B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27F3A81-A3AD-079C-25EF-7692F2DA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6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Sperrpausenkonzept 2026 - 2028 </a:t>
            </a:r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265B0757-A700-7861-E715-6ACB2F82ABF4}"/>
              </a:ext>
            </a:extLst>
          </p:cNvPr>
          <p:cNvSpPr txBox="1">
            <a:spLocks/>
          </p:cNvSpPr>
          <p:nvPr/>
        </p:nvSpPr>
        <p:spPr>
          <a:xfrm>
            <a:off x="3503712" y="6107065"/>
            <a:ext cx="5184576" cy="5406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358775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1338" indent="-18256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5963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18256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Char char="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 dirty="0">
                <a:solidFill>
                  <a:schemeClr val="tx1"/>
                </a:solidFill>
              </a:rPr>
              <a:t>Stand 22.05.2025 | Nürnberg</a:t>
            </a:r>
          </a:p>
        </p:txBody>
      </p:sp>
      <p:sp>
        <p:nvSpPr>
          <p:cNvPr id="7" name="Rechteck: abgerundete Ecken 6">
            <a:hlinkClick r:id="rId4" action="ppaction://hlinksldjump"/>
            <a:extLst>
              <a:ext uri="{FF2B5EF4-FFF2-40B4-BE49-F238E27FC236}">
                <a16:creationId xmlns:a16="http://schemas.microsoft.com/office/drawing/2014/main" id="{0E0D388F-D7E6-953A-B2DD-1BFFE9CD5D0F}"/>
              </a:ext>
            </a:extLst>
          </p:cNvPr>
          <p:cNvSpPr/>
          <p:nvPr/>
        </p:nvSpPr>
        <p:spPr>
          <a:xfrm>
            <a:off x="436780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2026</a:t>
            </a:r>
            <a:endParaRPr lang="de-DE" sz="2800" u="sng" dirty="0">
              <a:solidFill>
                <a:schemeClr val="tx1"/>
              </a:solidFill>
            </a:endParaRPr>
          </a:p>
        </p:txBody>
      </p:sp>
      <p:sp>
        <p:nvSpPr>
          <p:cNvPr id="8" name="Rechteck: abgerundete Ecken 7">
            <a:hlinkClick r:id="rId6" action="ppaction://hlinksldjump"/>
            <a:extLst>
              <a:ext uri="{FF2B5EF4-FFF2-40B4-BE49-F238E27FC236}">
                <a16:creationId xmlns:a16="http://schemas.microsoft.com/office/drawing/2014/main" id="{7BD0F865-0143-9550-D35B-76B70BD6691C}"/>
              </a:ext>
            </a:extLst>
          </p:cNvPr>
          <p:cNvSpPr/>
          <p:nvPr/>
        </p:nvSpPr>
        <p:spPr>
          <a:xfrm>
            <a:off x="868828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2028</a:t>
            </a:r>
          </a:p>
        </p:txBody>
      </p:sp>
      <p:sp>
        <p:nvSpPr>
          <p:cNvPr id="2" name="Rechteck: abgerundete Ecken 1">
            <a:hlinkClick r:id="rId7" action="ppaction://hlinksldjump"/>
            <a:extLst>
              <a:ext uri="{FF2B5EF4-FFF2-40B4-BE49-F238E27FC236}">
                <a16:creationId xmlns:a16="http://schemas.microsoft.com/office/drawing/2014/main" id="{44873514-1C8D-ED06-D2B1-4A0354ADEC4A}"/>
              </a:ext>
            </a:extLst>
          </p:cNvPr>
          <p:cNvSpPr/>
          <p:nvPr/>
        </p:nvSpPr>
        <p:spPr>
          <a:xfrm>
            <a:off x="652804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2027</a:t>
            </a:r>
          </a:p>
        </p:txBody>
      </p:sp>
      <p:sp>
        <p:nvSpPr>
          <p:cNvPr id="3" name="Rechteck: abgerundete Ecken 2">
            <a:hlinkClick r:id="rId4" action="ppaction://hlinksldjump"/>
            <a:extLst>
              <a:ext uri="{FF2B5EF4-FFF2-40B4-BE49-F238E27FC236}">
                <a16:creationId xmlns:a16="http://schemas.microsoft.com/office/drawing/2014/main" id="{7AF374C9-7E5D-B15E-68FB-82900B1C21AA}"/>
              </a:ext>
            </a:extLst>
          </p:cNvPr>
          <p:cNvSpPr/>
          <p:nvPr/>
        </p:nvSpPr>
        <p:spPr>
          <a:xfrm>
            <a:off x="2150742" y="5297880"/>
            <a:ext cx="1872208" cy="50405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2025</a:t>
            </a:r>
            <a:endParaRPr lang="de-DE" sz="28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39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7956772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Sperrpausenbedarf Oberleitung Bz1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10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9B24A623-E65C-BB08-4EEB-E34CE81806F8}"/>
              </a:ext>
            </a:extLst>
          </p:cNvPr>
          <p:cNvSpPr/>
          <p:nvPr/>
        </p:nvSpPr>
        <p:spPr>
          <a:xfrm>
            <a:off x="10236349" y="836712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45332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828982" cy="846613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 – </a:t>
            </a:r>
            <a:r>
              <a:rPr lang="de-DE" dirty="0">
                <a:solidFill>
                  <a:schemeClr val="accent2"/>
                </a:solidFill>
              </a:rPr>
              <a:t>TSP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14.02 – So 15.02.26 je 07:00 – 16:00 2x9h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970359" y="3786183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472264" y="3645024"/>
            <a:ext cx="489380" cy="429191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5F2D82C-CD09-0F67-1252-E29AAC05E969}"/>
              </a:ext>
            </a:extLst>
          </p:cNvPr>
          <p:cNvSpPr/>
          <p:nvPr/>
        </p:nvSpPr>
        <p:spPr>
          <a:xfrm>
            <a:off x="6073428" y="4057897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9D03F18-CB50-222A-929A-F15812E221C8}"/>
              </a:ext>
            </a:extLst>
          </p:cNvPr>
          <p:cNvSpPr/>
          <p:nvPr/>
        </p:nvSpPr>
        <p:spPr>
          <a:xfrm>
            <a:off x="3686997" y="3860215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225498E-987F-EF2C-2611-AA7FC65D0CAB}"/>
              </a:ext>
            </a:extLst>
          </p:cNvPr>
          <p:cNvSpPr/>
          <p:nvPr/>
        </p:nvSpPr>
        <p:spPr>
          <a:xfrm>
            <a:off x="4258742" y="3645024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3B1C2B9-A6CB-6C14-C505-A5F0B41BC551}"/>
              </a:ext>
            </a:extLst>
          </p:cNvPr>
          <p:cNvSpPr txBox="1"/>
          <p:nvPr/>
        </p:nvSpPr>
        <p:spPr>
          <a:xfrm>
            <a:off x="371474" y="1487422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Vorschachten Mast 18ran, Bz1, Bz2, N4</a:t>
            </a:r>
            <a:r>
              <a:rPr lang="de-DE" sz="1600" dirty="0"/>
              <a:t> und 28ran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4CDE06D-C08B-1830-3AD3-AFE9A55FE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A7F2BF85-14DD-E960-E2B3-7A47B9B2D85E}"/>
              </a:ext>
            </a:extLst>
          </p:cNvPr>
          <p:cNvSpPr/>
          <p:nvPr/>
        </p:nvSpPr>
        <p:spPr>
          <a:xfrm rot="19865441">
            <a:off x="4578372" y="4057897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CFCBEEE4-AABD-E209-BD9E-938B845377B4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998240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79224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3.2.1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16.02 07:00 – 12:00 5h </a:t>
            </a:r>
            <a:r>
              <a:rPr lang="de-DE" dirty="0"/>
              <a:t>direkt im Anschluss </a:t>
            </a:r>
            <a:r>
              <a:rPr lang="de-DE" dirty="0" err="1"/>
              <a:t>tVE</a:t>
            </a:r>
            <a:r>
              <a:rPr lang="de-DE" dirty="0"/>
              <a:t> 3.2.2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691928" y="4166002"/>
            <a:ext cx="595760" cy="34588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64519" y="4287076"/>
            <a:ext cx="533574" cy="43461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09EC2D8-BA32-3552-118B-6650DEBCD784}"/>
              </a:ext>
            </a:extLst>
          </p:cNvPr>
          <p:cNvSpPr/>
          <p:nvPr/>
        </p:nvSpPr>
        <p:spPr>
          <a:xfrm>
            <a:off x="5689951" y="4287076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37EC0E4-2C11-E07D-492B-6BBCC374C820}"/>
              </a:ext>
            </a:extLst>
          </p:cNvPr>
          <p:cNvSpPr/>
          <p:nvPr/>
        </p:nvSpPr>
        <p:spPr>
          <a:xfrm>
            <a:off x="7004474" y="4434542"/>
            <a:ext cx="541249" cy="43461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42CFF7D-C9AC-20C2-0058-724055E11BA2}"/>
              </a:ext>
            </a:extLst>
          </p:cNvPr>
          <p:cNvSpPr/>
          <p:nvPr/>
        </p:nvSpPr>
        <p:spPr>
          <a:xfrm>
            <a:off x="7624347" y="4431092"/>
            <a:ext cx="541249" cy="36606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17A8FA5-C3B2-FC6A-5FE6-898E3805067E}"/>
              </a:ext>
            </a:extLst>
          </p:cNvPr>
          <p:cNvSpPr txBox="1"/>
          <p:nvPr/>
        </p:nvSpPr>
        <p:spPr>
          <a:xfrm>
            <a:off x="371474" y="1412776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Vorschachten Mast zunächst 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N3 dann 17ran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N5, N6 und 27ran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B327CC4-A40F-0FB6-867A-81F654B71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E3F1216C-A37B-1892-3A78-CA4A395162EE}"/>
              </a:ext>
            </a:extLst>
          </p:cNvPr>
          <p:cNvSpPr/>
          <p:nvPr/>
        </p:nvSpPr>
        <p:spPr>
          <a:xfrm rot="19865441">
            <a:off x="4697436" y="4021985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7FD011AE-7E0B-E35D-A8E5-F936CBEF1642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273247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326469"/>
            <a:ext cx="9828982" cy="1079224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3.2.2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16.02 12:00– 17:00 5h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691928" y="4166002"/>
            <a:ext cx="595760" cy="34588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64519" y="4287076"/>
            <a:ext cx="533574" cy="43461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37EC0E4-2C11-E07D-492B-6BBCC374C820}"/>
              </a:ext>
            </a:extLst>
          </p:cNvPr>
          <p:cNvSpPr/>
          <p:nvPr/>
        </p:nvSpPr>
        <p:spPr>
          <a:xfrm>
            <a:off x="7004474" y="4434542"/>
            <a:ext cx="541249" cy="43461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42CFF7D-C9AC-20C2-0058-724055E11BA2}"/>
              </a:ext>
            </a:extLst>
          </p:cNvPr>
          <p:cNvSpPr/>
          <p:nvPr/>
        </p:nvSpPr>
        <p:spPr>
          <a:xfrm>
            <a:off x="7624347" y="4431092"/>
            <a:ext cx="541249" cy="36606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17A8FA5-C3B2-FC6A-5FE6-898E3805067E}"/>
              </a:ext>
            </a:extLst>
          </p:cNvPr>
          <p:cNvSpPr txBox="1"/>
          <p:nvPr/>
        </p:nvSpPr>
        <p:spPr>
          <a:xfrm>
            <a:off x="371474" y="1412776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Vorschachten Mast 17ran, N5, N6 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und 27ran</a:t>
            </a:r>
            <a:endParaRPr lang="de-DE" sz="1600" dirty="0"/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0CCA740E-F1AB-BE7E-2DA2-3CD773A16B01}"/>
              </a:ext>
            </a:extLst>
          </p:cNvPr>
          <p:cNvSpPr/>
          <p:nvPr/>
        </p:nvSpPr>
        <p:spPr>
          <a:xfrm rot="16641610" flipH="1">
            <a:off x="1577214" y="261573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1ECC0F7A-3B9F-63CD-29B9-2D3AECEA0DAA}"/>
              </a:ext>
            </a:extLst>
          </p:cNvPr>
          <p:cNvSpPr/>
          <p:nvPr/>
        </p:nvSpPr>
        <p:spPr>
          <a:xfrm rot="15419672" flipH="1">
            <a:off x="10244403" y="267669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9B5E9D9-0211-0C0E-F003-DEA6106C8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D3BDF28C-4399-73BE-B50E-32E42CAC6406}"/>
              </a:ext>
            </a:extLst>
          </p:cNvPr>
          <p:cNvSpPr/>
          <p:nvPr/>
        </p:nvSpPr>
        <p:spPr>
          <a:xfrm rot="19865441">
            <a:off x="4583423" y="4078806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B3014E9F-17E2-997E-8285-4C21E73FD71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950670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326469"/>
            <a:ext cx="9828982" cy="1079224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3.2.3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Di 17.02 7:00– 17:00 10h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691928" y="4166002"/>
            <a:ext cx="595760" cy="34588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64519" y="4287076"/>
            <a:ext cx="533574" cy="43461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37EC0E4-2C11-E07D-492B-6BBCC374C820}"/>
              </a:ext>
            </a:extLst>
          </p:cNvPr>
          <p:cNvSpPr/>
          <p:nvPr/>
        </p:nvSpPr>
        <p:spPr>
          <a:xfrm>
            <a:off x="7004474" y="4434542"/>
            <a:ext cx="541249" cy="43461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42CFF7D-C9AC-20C2-0058-724055E11BA2}"/>
              </a:ext>
            </a:extLst>
          </p:cNvPr>
          <p:cNvSpPr/>
          <p:nvPr/>
        </p:nvSpPr>
        <p:spPr>
          <a:xfrm>
            <a:off x="7624347" y="4431092"/>
            <a:ext cx="541249" cy="36606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17A8FA5-C3B2-FC6A-5FE6-898E3805067E}"/>
              </a:ext>
            </a:extLst>
          </p:cNvPr>
          <p:cNvSpPr txBox="1"/>
          <p:nvPr/>
        </p:nvSpPr>
        <p:spPr>
          <a:xfrm>
            <a:off x="371474" y="1135926"/>
            <a:ext cx="6372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Vorschachten Mast 17ran, N5, N6 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und 27ran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FF0000"/>
                </a:solidFill>
              </a:rPr>
              <a:t>Pufferzeit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0CCA740E-F1AB-BE7E-2DA2-3CD773A16B01}"/>
              </a:ext>
            </a:extLst>
          </p:cNvPr>
          <p:cNvSpPr/>
          <p:nvPr/>
        </p:nvSpPr>
        <p:spPr>
          <a:xfrm rot="16641610" flipH="1">
            <a:off x="1577214" y="261573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1ECC0F7A-3B9F-63CD-29B9-2D3AECEA0DAA}"/>
              </a:ext>
            </a:extLst>
          </p:cNvPr>
          <p:cNvSpPr/>
          <p:nvPr/>
        </p:nvSpPr>
        <p:spPr>
          <a:xfrm rot="15419672" flipH="1">
            <a:off x="10244403" y="267669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847F0DF-29E8-8ABA-55BF-8DDAC64430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4F7E47FA-4386-2F23-863B-1A2051879320}"/>
              </a:ext>
            </a:extLst>
          </p:cNvPr>
          <p:cNvSpPr/>
          <p:nvPr/>
        </p:nvSpPr>
        <p:spPr>
          <a:xfrm rot="19865441">
            <a:off x="4561380" y="405487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65810532-1DB3-343D-79AD-B3C8A7D29BFE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4291212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43240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3.4 – </a:t>
            </a:r>
            <a:r>
              <a:rPr lang="de-DE" dirty="0">
                <a:solidFill>
                  <a:schemeClr val="accent2"/>
                </a:solidFill>
              </a:rPr>
              <a:t>TSP 5962</a:t>
            </a:r>
            <a:r>
              <a:rPr lang="de-DE" dirty="0"/>
              <a:t> - Ola Arbeiten 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21.02 07:00 – 16:00 9h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962463" y="3738559"/>
            <a:ext cx="541249" cy="33565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466958" y="3573016"/>
            <a:ext cx="581370" cy="4342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0078EFF-DE3D-CE85-F348-FDD4AAFCB436}"/>
              </a:ext>
            </a:extLst>
          </p:cNvPr>
          <p:cNvSpPr/>
          <p:nvPr/>
        </p:nvSpPr>
        <p:spPr>
          <a:xfrm>
            <a:off x="6059996" y="4012791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BBFD2AC-9E40-0ECD-1F62-E3DC049D6F0D}"/>
              </a:ext>
            </a:extLst>
          </p:cNvPr>
          <p:cNvSpPr/>
          <p:nvPr/>
        </p:nvSpPr>
        <p:spPr>
          <a:xfrm>
            <a:off x="4262775" y="3639919"/>
            <a:ext cx="541249" cy="33565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3637D11-A816-624A-FFB3-6533F8F0A538}"/>
              </a:ext>
            </a:extLst>
          </p:cNvPr>
          <p:cNvSpPr/>
          <p:nvPr/>
        </p:nvSpPr>
        <p:spPr>
          <a:xfrm>
            <a:off x="3631101" y="3860215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41B908A-3674-CCAE-E777-DC68059BD6B7}"/>
              </a:ext>
            </a:extLst>
          </p:cNvPr>
          <p:cNvSpPr txBox="1"/>
          <p:nvPr/>
        </p:nvSpPr>
        <p:spPr>
          <a:xfrm>
            <a:off x="371474" y="1477615"/>
            <a:ext cx="730870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Rammpfahl Mast 18ran, Bz1, Bz2, N4, N28ran und Pfahlkopf Mast 28ran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42B7013-2741-610F-C610-EC5E66E0E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FA899651-2105-3ACC-5241-3399F8B12C0B}"/>
              </a:ext>
            </a:extLst>
          </p:cNvPr>
          <p:cNvSpPr/>
          <p:nvPr/>
        </p:nvSpPr>
        <p:spPr>
          <a:xfrm rot="19865441">
            <a:off x="4633134" y="4038301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A8CDD883-505A-7EB4-2DD7-85DB4A5D4893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711565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79223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3.5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So 22.02.26 07:00 – 16:00 9h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16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736760" y="4244805"/>
            <a:ext cx="572312" cy="34406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B717F4C-5AED-4E82-3C0C-5DC848402244}"/>
              </a:ext>
            </a:extLst>
          </p:cNvPr>
          <p:cNvSpPr/>
          <p:nvPr/>
        </p:nvSpPr>
        <p:spPr>
          <a:xfrm>
            <a:off x="5689951" y="4359084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4BEA2F-0BE5-B4B5-C94F-74DF9AA4F9F1}"/>
              </a:ext>
            </a:extLst>
          </p:cNvPr>
          <p:cNvSpPr/>
          <p:nvPr/>
        </p:nvSpPr>
        <p:spPr>
          <a:xfrm>
            <a:off x="6994911" y="4536648"/>
            <a:ext cx="541249" cy="40451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1A68F24-DFDC-FB22-3175-9763EC85D301}"/>
              </a:ext>
            </a:extLst>
          </p:cNvPr>
          <p:cNvSpPr/>
          <p:nvPr/>
        </p:nvSpPr>
        <p:spPr>
          <a:xfrm>
            <a:off x="7608807" y="4536649"/>
            <a:ext cx="541249" cy="40451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FCFD814-B6A7-AAE8-4082-45960BC3C4D6}"/>
              </a:ext>
            </a:extLst>
          </p:cNvPr>
          <p:cNvSpPr/>
          <p:nvPr/>
        </p:nvSpPr>
        <p:spPr>
          <a:xfrm>
            <a:off x="8548454" y="4392633"/>
            <a:ext cx="541249" cy="40451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8AC606F-3940-B40E-8A83-C9BDD05409CD}"/>
              </a:ext>
            </a:extLst>
          </p:cNvPr>
          <p:cNvSpPr txBox="1"/>
          <p:nvPr/>
        </p:nvSpPr>
        <p:spPr>
          <a:xfrm>
            <a:off x="371474" y="1447774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Rammpfahl Mast N3</a:t>
            </a:r>
            <a:r>
              <a:rPr lang="de-DE" sz="1600" dirty="0"/>
              <a:t> Rammpfahl Mast 17ran, N5, N6, 27ran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FFF3816-81D1-1A1C-568F-28AD95F53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3F7FF266-35A4-1494-3BEF-4F2D03442415}"/>
              </a:ext>
            </a:extLst>
          </p:cNvPr>
          <p:cNvSpPr/>
          <p:nvPr/>
        </p:nvSpPr>
        <p:spPr>
          <a:xfrm rot="19865441">
            <a:off x="4538480" y="416707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BED6A28F-2DCD-02AB-9D32-7C8C3AB12B51}"/>
              </a:ext>
            </a:extLst>
          </p:cNvPr>
          <p:cNvSpPr/>
          <p:nvPr/>
        </p:nvSpPr>
        <p:spPr>
          <a:xfrm>
            <a:off x="10236349" y="836712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356557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135258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3.6 – </a:t>
            </a:r>
            <a:r>
              <a:rPr lang="de-DE" dirty="0">
                <a:solidFill>
                  <a:schemeClr val="accent2"/>
                </a:solidFill>
              </a:rPr>
              <a:t>TSP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23.02.26 07:00 – 14:00 7h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973387" y="3795631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6040186" y="4048689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ABE383C-AE5D-F56D-8CA0-74F1B194DFF1}"/>
              </a:ext>
            </a:extLst>
          </p:cNvPr>
          <p:cNvSpPr txBox="1"/>
          <p:nvPr/>
        </p:nvSpPr>
        <p:spPr>
          <a:xfrm>
            <a:off x="371474" y="1400448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Pfahlkopf Mast 18ran und N4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6C38E68-A97B-C6D3-10AB-2C04C40CA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97F0C6DE-3B16-FDEA-8011-477344BC0D93}"/>
              </a:ext>
            </a:extLst>
          </p:cNvPr>
          <p:cNvSpPr/>
          <p:nvPr/>
        </p:nvSpPr>
        <p:spPr>
          <a:xfrm rot="19865441">
            <a:off x="4545131" y="4037604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Pfeil: nach links 6">
            <a:extLst>
              <a:ext uri="{FF2B5EF4-FFF2-40B4-BE49-F238E27FC236}">
                <a16:creationId xmlns:a16="http://schemas.microsoft.com/office/drawing/2014/main" id="{557EF4CF-BE28-9DAB-BA87-0E4A28B48A78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154816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054356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3.7.1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28.02 07:00 – 12:00 5h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18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730214" y="4260957"/>
            <a:ext cx="541249" cy="3570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5672926" y="4357249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08B202-3ED9-BC88-F5FA-5FBEBF0A46C8}"/>
              </a:ext>
            </a:extLst>
          </p:cNvPr>
          <p:cNvSpPr/>
          <p:nvPr/>
        </p:nvSpPr>
        <p:spPr>
          <a:xfrm>
            <a:off x="6996335" y="4563464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C8144E-B2C3-DE01-1333-6BD39FD51674}"/>
              </a:ext>
            </a:extLst>
          </p:cNvPr>
          <p:cNvSpPr/>
          <p:nvPr/>
        </p:nvSpPr>
        <p:spPr>
          <a:xfrm>
            <a:off x="7614110" y="4542038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71465CA-B32F-59E4-1D53-B9A2393F66A1}"/>
              </a:ext>
            </a:extLst>
          </p:cNvPr>
          <p:cNvSpPr/>
          <p:nvPr/>
        </p:nvSpPr>
        <p:spPr>
          <a:xfrm>
            <a:off x="8556844" y="4419449"/>
            <a:ext cx="541249" cy="37770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6A13B-BD95-6512-5197-99A8B43F0AEB}"/>
              </a:ext>
            </a:extLst>
          </p:cNvPr>
          <p:cNvSpPr txBox="1"/>
          <p:nvPr/>
        </p:nvSpPr>
        <p:spPr>
          <a:xfrm>
            <a:off x="337838" y="1443733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Pfahlkopf Mast zunächst N3 dann 17ran, N5, N6 27ran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3E14345-F55E-5F32-786B-29AF5986C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1B1C464D-5692-7A38-793F-FE75611781A5}"/>
              </a:ext>
            </a:extLst>
          </p:cNvPr>
          <p:cNvSpPr/>
          <p:nvPr/>
        </p:nvSpPr>
        <p:spPr>
          <a:xfrm rot="19865441">
            <a:off x="4581278" y="4133916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C34FD980-7C59-0FAB-5FD3-3AE6A9D364B4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4201229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054356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3.7.2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28.02 12:00 – 18:00 6h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730214" y="4260957"/>
            <a:ext cx="541249" cy="3570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08B202-3ED9-BC88-F5FA-5FBEBF0A46C8}"/>
              </a:ext>
            </a:extLst>
          </p:cNvPr>
          <p:cNvSpPr/>
          <p:nvPr/>
        </p:nvSpPr>
        <p:spPr>
          <a:xfrm>
            <a:off x="6996335" y="4563464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C8144E-B2C3-DE01-1333-6BD39FD51674}"/>
              </a:ext>
            </a:extLst>
          </p:cNvPr>
          <p:cNvSpPr/>
          <p:nvPr/>
        </p:nvSpPr>
        <p:spPr>
          <a:xfrm>
            <a:off x="7614110" y="4542038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71465CA-B32F-59E4-1D53-B9A2393F66A1}"/>
              </a:ext>
            </a:extLst>
          </p:cNvPr>
          <p:cNvSpPr/>
          <p:nvPr/>
        </p:nvSpPr>
        <p:spPr>
          <a:xfrm>
            <a:off x="8556844" y="4419449"/>
            <a:ext cx="541249" cy="37770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6A13B-BD95-6512-5197-99A8B43F0AEB}"/>
              </a:ext>
            </a:extLst>
          </p:cNvPr>
          <p:cNvSpPr txBox="1"/>
          <p:nvPr/>
        </p:nvSpPr>
        <p:spPr>
          <a:xfrm>
            <a:off x="337838" y="1443733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Pfahlkopf Mast 17ran, N5, N6 27ran</a:t>
            </a:r>
            <a:endParaRPr lang="de-DE" sz="1600" dirty="0"/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FD3B69CA-54D8-7861-6F92-E72DE45020ED}"/>
              </a:ext>
            </a:extLst>
          </p:cNvPr>
          <p:cNvSpPr/>
          <p:nvPr/>
        </p:nvSpPr>
        <p:spPr>
          <a:xfrm rot="16641610" flipH="1">
            <a:off x="1614767" y="267432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7F1C7254-A74A-9AB5-9F6D-A4707C2A0BB5}"/>
              </a:ext>
            </a:extLst>
          </p:cNvPr>
          <p:cNvSpPr/>
          <p:nvPr/>
        </p:nvSpPr>
        <p:spPr>
          <a:xfrm rot="15419672" flipH="1">
            <a:off x="10281956" y="273528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F00E901-39A0-E1DF-EC46-992E8EAE4F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848A5434-DCC2-FEF6-80E0-5C83CF98AD14}"/>
              </a:ext>
            </a:extLst>
          </p:cNvPr>
          <p:cNvSpPr/>
          <p:nvPr/>
        </p:nvSpPr>
        <p:spPr>
          <a:xfrm rot="19865441">
            <a:off x="4539412" y="4126530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4CF662AB-04D8-6586-D68A-72D97148BAA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27266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6D5C4282-6D08-DCC3-9396-397ADD934B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27F3A81-A3AD-079C-25EF-7692F2DA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6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Vorarbeiten 2025 </a:t>
            </a:r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  <p:sp>
        <p:nvSpPr>
          <p:cNvPr id="18" name="Rechteck: abgerundete Ecken 17">
            <a:hlinkClick r:id="rId4" action="ppaction://hlinksldjump"/>
            <a:extLst>
              <a:ext uri="{FF2B5EF4-FFF2-40B4-BE49-F238E27FC236}">
                <a16:creationId xmlns:a16="http://schemas.microsoft.com/office/drawing/2014/main" id="{EA321C98-0C12-8ADF-1D07-552EA1727DA2}"/>
              </a:ext>
            </a:extLst>
          </p:cNvPr>
          <p:cNvSpPr/>
          <p:nvPr/>
        </p:nvSpPr>
        <p:spPr>
          <a:xfrm>
            <a:off x="436780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2026</a:t>
            </a:r>
            <a:endParaRPr lang="de-DE" sz="2800" u="sng" dirty="0">
              <a:solidFill>
                <a:schemeClr val="tx1"/>
              </a:solidFill>
            </a:endParaRPr>
          </a:p>
        </p:txBody>
      </p:sp>
      <p:sp>
        <p:nvSpPr>
          <p:cNvPr id="23" name="Rechteck: abgerundete Ecken 22">
            <a:hlinkClick r:id="rId6" action="ppaction://hlinksldjump"/>
            <a:extLst>
              <a:ext uri="{FF2B5EF4-FFF2-40B4-BE49-F238E27FC236}">
                <a16:creationId xmlns:a16="http://schemas.microsoft.com/office/drawing/2014/main" id="{331B7733-E498-AFDD-CEEE-3881E701B0E7}"/>
              </a:ext>
            </a:extLst>
          </p:cNvPr>
          <p:cNvSpPr/>
          <p:nvPr/>
        </p:nvSpPr>
        <p:spPr>
          <a:xfrm>
            <a:off x="868828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2028</a:t>
            </a:r>
          </a:p>
        </p:txBody>
      </p:sp>
      <p:sp>
        <p:nvSpPr>
          <p:cNvPr id="24" name="Rechteck: abgerundete Ecken 23">
            <a:hlinkClick r:id="rId7" action="ppaction://hlinksldjump"/>
            <a:extLst>
              <a:ext uri="{FF2B5EF4-FFF2-40B4-BE49-F238E27FC236}">
                <a16:creationId xmlns:a16="http://schemas.microsoft.com/office/drawing/2014/main" id="{F3554EFC-D861-7BF6-A384-30B24F053376}"/>
              </a:ext>
            </a:extLst>
          </p:cNvPr>
          <p:cNvSpPr/>
          <p:nvPr/>
        </p:nvSpPr>
        <p:spPr>
          <a:xfrm>
            <a:off x="652804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2027</a:t>
            </a:r>
          </a:p>
        </p:txBody>
      </p:sp>
    </p:spTree>
    <p:extLst>
      <p:ext uri="{BB962C8B-B14F-4D97-AF65-F5344CB8AC3E}">
        <p14:creationId xmlns:p14="http://schemas.microsoft.com/office/powerpoint/2010/main" val="1571339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054356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3.7.3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So 01.03.26 7:00 – 18:00 11h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20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730214" y="4260957"/>
            <a:ext cx="541249" cy="3570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08B202-3ED9-BC88-F5FA-5FBEBF0A46C8}"/>
              </a:ext>
            </a:extLst>
          </p:cNvPr>
          <p:cNvSpPr/>
          <p:nvPr/>
        </p:nvSpPr>
        <p:spPr>
          <a:xfrm>
            <a:off x="6996335" y="4563464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C8144E-B2C3-DE01-1333-6BD39FD51674}"/>
              </a:ext>
            </a:extLst>
          </p:cNvPr>
          <p:cNvSpPr/>
          <p:nvPr/>
        </p:nvSpPr>
        <p:spPr>
          <a:xfrm>
            <a:off x="7614110" y="4542038"/>
            <a:ext cx="541249" cy="37770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71465CA-B32F-59E4-1D53-B9A2393F66A1}"/>
              </a:ext>
            </a:extLst>
          </p:cNvPr>
          <p:cNvSpPr/>
          <p:nvPr/>
        </p:nvSpPr>
        <p:spPr>
          <a:xfrm>
            <a:off x="8556844" y="4419449"/>
            <a:ext cx="541249" cy="37770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06A13B-BD95-6512-5197-99A8B43F0AEB}"/>
              </a:ext>
            </a:extLst>
          </p:cNvPr>
          <p:cNvSpPr txBox="1"/>
          <p:nvPr/>
        </p:nvSpPr>
        <p:spPr>
          <a:xfrm>
            <a:off x="337838" y="1443733"/>
            <a:ext cx="637259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Pfahlkopf Mast 17ran, N5, N6 27ran</a:t>
            </a:r>
            <a:endParaRPr lang="de-DE" sz="1600" dirty="0"/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FD3B69CA-54D8-7861-6F92-E72DE45020ED}"/>
              </a:ext>
            </a:extLst>
          </p:cNvPr>
          <p:cNvSpPr/>
          <p:nvPr/>
        </p:nvSpPr>
        <p:spPr>
          <a:xfrm rot="16641610" flipH="1">
            <a:off x="1614767" y="267432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7F1C7254-A74A-9AB5-9F6D-A4707C2A0BB5}"/>
              </a:ext>
            </a:extLst>
          </p:cNvPr>
          <p:cNvSpPr/>
          <p:nvPr/>
        </p:nvSpPr>
        <p:spPr>
          <a:xfrm rot="15419672" flipH="1">
            <a:off x="10281956" y="273528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C5AB79A-BE5C-3E43-E8CF-408E0DFD87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F35F2322-0F82-0F77-0C4B-D63620F1C3B3}"/>
              </a:ext>
            </a:extLst>
          </p:cNvPr>
          <p:cNvSpPr/>
          <p:nvPr/>
        </p:nvSpPr>
        <p:spPr>
          <a:xfrm rot="19865441">
            <a:off x="4563249" y="4154692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CFE57E2B-285E-B0C6-CC31-46A59AA748B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343515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106243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3.8 – </a:t>
            </a:r>
            <a:r>
              <a:rPr lang="de-DE" dirty="0">
                <a:solidFill>
                  <a:schemeClr val="accent2"/>
                </a:solidFill>
              </a:rPr>
              <a:t>TSP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07.03 – So 08.03.26 je 07:00 – 16:00 2x9h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21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983126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962463" y="3954583"/>
            <a:ext cx="541249" cy="33565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8079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8574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61854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81714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30466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7950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7810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1075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435071" y="3789040"/>
            <a:ext cx="541249" cy="429191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A3D7EB8-F893-0D3B-2FD6-CCA761457C96}"/>
              </a:ext>
            </a:extLst>
          </p:cNvPr>
          <p:cNvSpPr/>
          <p:nvPr/>
        </p:nvSpPr>
        <p:spPr>
          <a:xfrm>
            <a:off x="3618504" y="4089329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D0C97F6-299B-FFA0-1F1D-6F3F0591A645}"/>
              </a:ext>
            </a:extLst>
          </p:cNvPr>
          <p:cNvSpPr/>
          <p:nvPr/>
        </p:nvSpPr>
        <p:spPr>
          <a:xfrm>
            <a:off x="6053776" y="4273921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E6A3DA8-A546-20A4-F9E7-A6504A1DCF0B}"/>
              </a:ext>
            </a:extLst>
          </p:cNvPr>
          <p:cNvSpPr txBox="1"/>
          <p:nvPr/>
        </p:nvSpPr>
        <p:spPr>
          <a:xfrm>
            <a:off x="371474" y="1409919"/>
            <a:ext cx="111251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Mast 28ran stellen + Erdung, feste Abspannung montieren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Mast 18ran, Bz1, N4 stellen + Erdung, feste Abspannung 18ran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D9248A-B0C5-B85F-E107-CE3795B1C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9" name="Pfeil: nach links und rechts 8">
            <a:extLst>
              <a:ext uri="{FF2B5EF4-FFF2-40B4-BE49-F238E27FC236}">
                <a16:creationId xmlns:a16="http://schemas.microsoft.com/office/drawing/2014/main" id="{2448C818-5440-B604-AA2D-BE2C17800AA7}"/>
              </a:ext>
            </a:extLst>
          </p:cNvPr>
          <p:cNvSpPr/>
          <p:nvPr/>
        </p:nvSpPr>
        <p:spPr>
          <a:xfrm rot="19865441">
            <a:off x="4614012" y="422435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A15F4661-9AF2-DE6A-9673-4093D95C0FD7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043722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54665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3.9.1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14.03 07:00 – 15:00 8h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4835" y="2055134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3517" y="3352801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900283" y="5257755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1623" y="269055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3359" y="288914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5093" y="31186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8812" y="275151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80548" y="295011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2282" y="31795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65965" y="4676486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7A53D2E-A242-BE42-69C0-0D72951B44B2}"/>
              </a:ext>
            </a:extLst>
          </p:cNvPr>
          <p:cNvSpPr/>
          <p:nvPr/>
        </p:nvSpPr>
        <p:spPr>
          <a:xfrm>
            <a:off x="5641779" y="4547112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373181D-2B6A-D216-6C0F-5C77DDFBE564}"/>
              </a:ext>
            </a:extLst>
          </p:cNvPr>
          <p:cNvSpPr/>
          <p:nvPr/>
        </p:nvSpPr>
        <p:spPr>
          <a:xfrm>
            <a:off x="2731657" y="4534305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FFD9630-FDBD-4046-8FF5-D78A2C9B4102}"/>
              </a:ext>
            </a:extLst>
          </p:cNvPr>
          <p:cNvSpPr/>
          <p:nvPr/>
        </p:nvSpPr>
        <p:spPr>
          <a:xfrm>
            <a:off x="6996354" y="4752672"/>
            <a:ext cx="541249" cy="40451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3266CA3-D0A2-BAE1-4753-F2D0FF7042DD}"/>
              </a:ext>
            </a:extLst>
          </p:cNvPr>
          <p:cNvSpPr/>
          <p:nvPr/>
        </p:nvSpPr>
        <p:spPr>
          <a:xfrm>
            <a:off x="7621998" y="4752673"/>
            <a:ext cx="541249" cy="40451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2DD7B21-6978-B334-4D06-95F4828A4B79}"/>
              </a:ext>
            </a:extLst>
          </p:cNvPr>
          <p:cNvSpPr txBox="1"/>
          <p:nvPr/>
        </p:nvSpPr>
        <p:spPr>
          <a:xfrm>
            <a:off x="372917" y="1409919"/>
            <a:ext cx="637259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Zunächst Mast N3 stellen + Erdung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Dann Mast 17ran, N5 N6, 27ran stellen + Erdung, feste Abspannungen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BA8D3EE-75A3-C70D-92AA-DFE39F8AD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55D8F5E4-804B-B506-1FB3-76830B2BD968}"/>
              </a:ext>
            </a:extLst>
          </p:cNvPr>
          <p:cNvSpPr/>
          <p:nvPr/>
        </p:nvSpPr>
        <p:spPr>
          <a:xfrm rot="19865441">
            <a:off x="4612040" y="432848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A92CDD2D-51FF-87AE-37B6-3C64D5970110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200297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756974" cy="1054665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3.9.2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So 15.03 – Mo 16.03.2026 je 07:00 – 15:00 2x8h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23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4835" y="2055134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3517" y="3352801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900283" y="5257755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1623" y="269055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5093" y="31186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8812" y="275151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2282" y="31795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65965" y="4676486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373181D-2B6A-D216-6C0F-5C77DDFBE564}"/>
              </a:ext>
            </a:extLst>
          </p:cNvPr>
          <p:cNvSpPr/>
          <p:nvPr/>
        </p:nvSpPr>
        <p:spPr>
          <a:xfrm>
            <a:off x="2731657" y="4534305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FFD9630-FDBD-4046-8FF5-D78A2C9B4102}"/>
              </a:ext>
            </a:extLst>
          </p:cNvPr>
          <p:cNvSpPr/>
          <p:nvPr/>
        </p:nvSpPr>
        <p:spPr>
          <a:xfrm>
            <a:off x="6996354" y="4752672"/>
            <a:ext cx="541249" cy="40451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3266CA3-D0A2-BAE1-4753-F2D0FF7042DD}"/>
              </a:ext>
            </a:extLst>
          </p:cNvPr>
          <p:cNvSpPr/>
          <p:nvPr/>
        </p:nvSpPr>
        <p:spPr>
          <a:xfrm>
            <a:off x="7621998" y="4752673"/>
            <a:ext cx="541249" cy="40451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2DD7B21-6978-B334-4D06-95F4828A4B79}"/>
              </a:ext>
            </a:extLst>
          </p:cNvPr>
          <p:cNvSpPr txBox="1"/>
          <p:nvPr/>
        </p:nvSpPr>
        <p:spPr>
          <a:xfrm>
            <a:off x="372917" y="1409919"/>
            <a:ext cx="6372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Mast 17ran, N5 N6, 27ran stellen + Erdung, feste Abspannungen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FF0000"/>
                </a:solidFill>
              </a:rPr>
              <a:t>Pufferzeit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CDD3D062-5657-5DDF-AAF5-2DD110C53762}"/>
              </a:ext>
            </a:extLst>
          </p:cNvPr>
          <p:cNvSpPr/>
          <p:nvPr/>
        </p:nvSpPr>
        <p:spPr>
          <a:xfrm rot="16641610" flipH="1">
            <a:off x="1616427" y="288608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6C13AC2F-B70B-5BFE-F3C6-2044B1E2FC86}"/>
              </a:ext>
            </a:extLst>
          </p:cNvPr>
          <p:cNvSpPr/>
          <p:nvPr/>
        </p:nvSpPr>
        <p:spPr>
          <a:xfrm rot="15419672" flipH="1">
            <a:off x="10283616" y="294704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8038C7-447D-1083-3651-9E09F43CD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3" name="Pfeil: nach links und rechts 12">
            <a:extLst>
              <a:ext uri="{FF2B5EF4-FFF2-40B4-BE49-F238E27FC236}">
                <a16:creationId xmlns:a16="http://schemas.microsoft.com/office/drawing/2014/main" id="{6BCD42C4-BBE2-EBC4-5229-39EA06B4CC90}"/>
              </a:ext>
            </a:extLst>
          </p:cNvPr>
          <p:cNvSpPr/>
          <p:nvPr/>
        </p:nvSpPr>
        <p:spPr>
          <a:xfrm rot="19865441">
            <a:off x="4660672" y="4284515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4" name="Pfeil: nach links 13">
            <a:extLst>
              <a:ext uri="{FF2B5EF4-FFF2-40B4-BE49-F238E27FC236}">
                <a16:creationId xmlns:a16="http://schemas.microsoft.com/office/drawing/2014/main" id="{2312D885-97D0-7977-A18E-2CF7B0AE0B1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696217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86246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3.10 – </a:t>
            </a:r>
            <a:r>
              <a:rPr lang="de-DE" dirty="0">
                <a:solidFill>
                  <a:schemeClr val="accent2"/>
                </a:solidFill>
              </a:rPr>
              <a:t>TSP 5962</a:t>
            </a:r>
            <a:r>
              <a:rPr lang="de-DE" dirty="0"/>
              <a:t> 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21.03 07:00 – 15:00 8h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962463" y="3810566"/>
            <a:ext cx="541249" cy="39417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443044" y="3645024"/>
            <a:ext cx="541249" cy="40255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5E13884-24CB-77FC-A16E-A086EC90F0D8}"/>
              </a:ext>
            </a:extLst>
          </p:cNvPr>
          <p:cNvSpPr/>
          <p:nvPr/>
        </p:nvSpPr>
        <p:spPr>
          <a:xfrm>
            <a:off x="3618504" y="3916710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90CC67D-C2E8-A0D1-C6F5-BF98072AE4FB}"/>
              </a:ext>
            </a:extLst>
          </p:cNvPr>
          <p:cNvSpPr/>
          <p:nvPr/>
        </p:nvSpPr>
        <p:spPr>
          <a:xfrm>
            <a:off x="6078711" y="4108475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6B41739-4828-F018-AD64-F99B8C51F1A2}"/>
              </a:ext>
            </a:extLst>
          </p:cNvPr>
          <p:cNvSpPr/>
          <p:nvPr/>
        </p:nvSpPr>
        <p:spPr>
          <a:xfrm>
            <a:off x="5672926" y="4303354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148CF61-D6AD-0835-BD35-2E42F0D33AB1}"/>
              </a:ext>
            </a:extLst>
          </p:cNvPr>
          <p:cNvSpPr txBox="1"/>
          <p:nvPr/>
        </p:nvSpPr>
        <p:spPr>
          <a:xfrm>
            <a:off x="371474" y="1454587"/>
            <a:ext cx="94959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Ausleger am Mast 18ran, Bz1, N4, 28ran N3 montieren und umklappen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A16559C-EB8F-2B8C-2BD9-46F126186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1B8FD99B-CCA1-90C5-CACB-E7EAB13D14C8}"/>
              </a:ext>
            </a:extLst>
          </p:cNvPr>
          <p:cNvSpPr/>
          <p:nvPr/>
        </p:nvSpPr>
        <p:spPr>
          <a:xfrm rot="19865441">
            <a:off x="4590328" y="412214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C2E7C164-A3DE-DEAD-3B1F-9AF9FF0F95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399188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67124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So 22.03  – Mo 23.03.26 je 07:00 – 14:00  2x7h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25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17163" y="1983126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2685699" y="4458640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55845" y="328079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2611" y="518574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43951" y="261854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05687" y="281714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67421" y="30466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1140" y="267950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2876" y="287810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34610" y="31075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539080" y="4368375"/>
            <a:ext cx="541249" cy="52231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0EB2B7D-5EB9-E810-0410-A3048CD7FD47}"/>
              </a:ext>
            </a:extLst>
          </p:cNvPr>
          <p:cNvSpPr/>
          <p:nvPr/>
        </p:nvSpPr>
        <p:spPr>
          <a:xfrm>
            <a:off x="5661306" y="4435253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56E1FB2-FD5A-552A-9520-7AAB0BAA7BF5}"/>
              </a:ext>
            </a:extLst>
          </p:cNvPr>
          <p:cNvSpPr/>
          <p:nvPr/>
        </p:nvSpPr>
        <p:spPr>
          <a:xfrm>
            <a:off x="7024043" y="4472517"/>
            <a:ext cx="541249" cy="61266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C2ED21F-1FF0-EBB3-566B-9D51378402A5}"/>
              </a:ext>
            </a:extLst>
          </p:cNvPr>
          <p:cNvSpPr/>
          <p:nvPr/>
        </p:nvSpPr>
        <p:spPr>
          <a:xfrm>
            <a:off x="3559755" y="4051883"/>
            <a:ext cx="541249" cy="55077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7CD6852-ACE7-1834-9DCC-EF7F2FA11218}"/>
              </a:ext>
            </a:extLst>
          </p:cNvPr>
          <p:cNvSpPr txBox="1"/>
          <p:nvPr/>
        </p:nvSpPr>
        <p:spPr>
          <a:xfrm>
            <a:off x="365245" y="1409919"/>
            <a:ext cx="6372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Ausleger am Mast 17ran, N3, N5, 27ran montieren und umklappen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Mehrgleisausleger am Mast Bz1, N5, 27ran montieren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454A68-17CD-285D-8CEB-3B57BB669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A951618C-E6F7-95EF-2374-A046F3899218}"/>
              </a:ext>
            </a:extLst>
          </p:cNvPr>
          <p:cNvSpPr/>
          <p:nvPr/>
        </p:nvSpPr>
        <p:spPr>
          <a:xfrm rot="19865441">
            <a:off x="4614012" y="422435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3AAFE5AD-7B42-2A2E-50C7-472AB37C3080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u="sng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</a:t>
            </a:r>
            <a:r>
              <a:rPr lang="de-DE" sz="1400" u="sng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9777823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098684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r>
              <a:rPr lang="de-DE" dirty="0"/>
              <a:t> 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So 29.03 07:00 – Mo 30.03.26 18:00 35h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537513" y="2271158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7460287" y="4535918"/>
            <a:ext cx="541249" cy="78219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676195" y="356882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12961" y="547377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564301" y="290657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526037" y="310517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487771" y="333465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231490" y="296753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193226" y="316613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154960" y="339561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8470965" y="4735402"/>
            <a:ext cx="541249" cy="43869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4B0DC26-A849-F7A6-F148-6C2D7712082C}"/>
              </a:ext>
            </a:extLst>
          </p:cNvPr>
          <p:cNvSpPr/>
          <p:nvPr/>
        </p:nvSpPr>
        <p:spPr>
          <a:xfrm>
            <a:off x="6919038" y="4856458"/>
            <a:ext cx="541249" cy="54663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EC248D1-7DD7-50B2-9ECB-C04189F80C91}"/>
              </a:ext>
            </a:extLst>
          </p:cNvPr>
          <p:cNvSpPr/>
          <p:nvPr/>
        </p:nvSpPr>
        <p:spPr>
          <a:xfrm>
            <a:off x="3518371" y="4352087"/>
            <a:ext cx="541249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295E430-E2E0-25D1-003D-4F22CAEA3583}"/>
              </a:ext>
            </a:extLst>
          </p:cNvPr>
          <p:cNvSpPr/>
          <p:nvPr/>
        </p:nvSpPr>
        <p:spPr>
          <a:xfrm>
            <a:off x="3422732" y="4568426"/>
            <a:ext cx="4578804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B15E236-0558-F569-7720-570E5482AF4A}"/>
              </a:ext>
            </a:extLst>
          </p:cNvPr>
          <p:cNvSpPr txBox="1"/>
          <p:nvPr/>
        </p:nvSpPr>
        <p:spPr>
          <a:xfrm>
            <a:off x="357602" y="1407062"/>
            <a:ext cx="11101151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Mehrgleisausleger am Mast N6 montieren und umklappen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Ausleger am Mast N5, 27ran, Bz1 montieren und umklappen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Kettenwerk auf neue Stützpunkte übernehmen, Querfelder zurückbauen, Richtseile Querfeld 0-7a/0-7b tauschen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BC0E2F2-0A81-A5E9-4576-87603966E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EED5F077-4554-10F4-0713-E8CA119B5A8F}"/>
              </a:ext>
            </a:extLst>
          </p:cNvPr>
          <p:cNvSpPr/>
          <p:nvPr/>
        </p:nvSpPr>
        <p:spPr>
          <a:xfrm rot="19865441">
            <a:off x="4514407" y="4530490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9EC9CE1D-06FA-C371-490D-8B1C3B78A637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916873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756974" cy="1094241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3.13.1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Di 31.03 07:00 – Mi 01.04.26 07:00 24h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27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 b="3329"/>
          <a:stretch/>
        </p:blipFill>
        <p:spPr>
          <a:xfrm>
            <a:off x="798946" y="2271158"/>
            <a:ext cx="10873208" cy="4182178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3391234" y="4735401"/>
            <a:ext cx="541249" cy="434381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937628" y="356882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5074394" y="547377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787470" y="310517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749204" y="333465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454659" y="316613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416393" y="339561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6649001" y="4974315"/>
            <a:ext cx="541249" cy="3805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9826705-B6C8-51F4-8FA1-84CB2D6E1BDF}"/>
              </a:ext>
            </a:extLst>
          </p:cNvPr>
          <p:cNvSpPr/>
          <p:nvPr/>
        </p:nvSpPr>
        <p:spPr>
          <a:xfrm>
            <a:off x="8340002" y="4881751"/>
            <a:ext cx="541249" cy="3805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23B1231-FC8E-CB7C-43F2-EFE1FF89848A}"/>
              </a:ext>
            </a:extLst>
          </p:cNvPr>
          <p:cNvSpPr txBox="1"/>
          <p:nvPr/>
        </p:nvSpPr>
        <p:spPr>
          <a:xfrm>
            <a:off x="371474" y="1432739"/>
            <a:ext cx="1134871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Rückbau Mast 0-8a, 1-1a und 1-2a inkl. Erdung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Rückbau Fundament 0-8a, 1-1a und 1-2a bis 0,8 unter EOK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DEA4BE7A-4DC6-6DC0-2A44-16A611B2BC6A}"/>
              </a:ext>
            </a:extLst>
          </p:cNvPr>
          <p:cNvSpPr/>
          <p:nvPr/>
        </p:nvSpPr>
        <p:spPr>
          <a:xfrm rot="5844326" flipH="1">
            <a:off x="1796004" y="288840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6BA34847-A986-BB69-982D-11383D721B1D}"/>
              </a:ext>
            </a:extLst>
          </p:cNvPr>
          <p:cNvSpPr/>
          <p:nvPr/>
        </p:nvSpPr>
        <p:spPr>
          <a:xfrm rot="4622388" flipH="1">
            <a:off x="10463193" y="294936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FCC6080-E633-AFD7-F302-72EC4F0EB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8" name="Pfeil: nach links und rechts 7">
            <a:extLst>
              <a:ext uri="{FF2B5EF4-FFF2-40B4-BE49-F238E27FC236}">
                <a16:creationId xmlns:a16="http://schemas.microsoft.com/office/drawing/2014/main" id="{59F28556-BD96-0768-4B78-BED550F751AE}"/>
              </a:ext>
            </a:extLst>
          </p:cNvPr>
          <p:cNvSpPr/>
          <p:nvPr/>
        </p:nvSpPr>
        <p:spPr>
          <a:xfrm rot="19865441">
            <a:off x="4778514" y="4552064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20BD6DF0-C808-0CD0-86E6-5B8D77DF2AEA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074169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756974" cy="1094241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3.13.2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 </a:t>
            </a:r>
            <a:r>
              <a:rPr lang="de-DE" dirty="0"/>
              <a:t>- Ola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Mi 01.04 08:00 – Do 02.04.26 08:00 24h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28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 b="3329"/>
          <a:stretch/>
        </p:blipFill>
        <p:spPr>
          <a:xfrm>
            <a:off x="798946" y="2271158"/>
            <a:ext cx="10873208" cy="4182178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937628" y="356882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5074394" y="547377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825734" y="290657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787470" y="310517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492923" y="296753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454659" y="316613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50343F9-90F2-D6C2-5FAD-63BF00CC74AF}"/>
              </a:ext>
            </a:extLst>
          </p:cNvPr>
          <p:cNvSpPr/>
          <p:nvPr/>
        </p:nvSpPr>
        <p:spPr>
          <a:xfrm>
            <a:off x="8149208" y="4147889"/>
            <a:ext cx="541249" cy="3805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3226481-606E-AE46-73F4-E07561CB6166}"/>
              </a:ext>
            </a:extLst>
          </p:cNvPr>
          <p:cNvSpPr/>
          <p:nvPr/>
        </p:nvSpPr>
        <p:spPr>
          <a:xfrm>
            <a:off x="3455789" y="3962115"/>
            <a:ext cx="541249" cy="32626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48D23E0-BB04-65CD-D999-93BBAC55DEDE}"/>
              </a:ext>
            </a:extLst>
          </p:cNvPr>
          <p:cNvSpPr/>
          <p:nvPr/>
        </p:nvSpPr>
        <p:spPr>
          <a:xfrm>
            <a:off x="6559586" y="4240453"/>
            <a:ext cx="541249" cy="34885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23B1231-FC8E-CB7C-43F2-EFE1FF89848A}"/>
              </a:ext>
            </a:extLst>
          </p:cNvPr>
          <p:cNvSpPr txBox="1"/>
          <p:nvPr/>
        </p:nvSpPr>
        <p:spPr>
          <a:xfrm>
            <a:off x="371474" y="1432739"/>
            <a:ext cx="113487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Rückbau Mast 0-8b, 1-1b und 1-2b inkl. Erdung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Rückbau Fundament 0-8b komplett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Rückbau Fundament 1-1b, 1-2b bis 0,8 unter EOK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33B93FA7-076C-1591-B1DB-F9EC94F6BB47}"/>
              </a:ext>
            </a:extLst>
          </p:cNvPr>
          <p:cNvSpPr/>
          <p:nvPr/>
        </p:nvSpPr>
        <p:spPr>
          <a:xfrm rot="16641610" flipH="1">
            <a:off x="1739178" y="3381714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52D45C44-6547-F3E9-FA10-42F4CFE5147A}"/>
              </a:ext>
            </a:extLst>
          </p:cNvPr>
          <p:cNvSpPr/>
          <p:nvPr/>
        </p:nvSpPr>
        <p:spPr>
          <a:xfrm rot="15419672" flipH="1">
            <a:off x="10406367" y="344267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BF668BB-0F59-AEE5-3D76-DCA4D2CCB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2F7A1664-4458-7BBE-9F25-51BB41634BB2}"/>
              </a:ext>
            </a:extLst>
          </p:cNvPr>
          <p:cNvSpPr/>
          <p:nvPr/>
        </p:nvSpPr>
        <p:spPr>
          <a:xfrm rot="19865441">
            <a:off x="4746568" y="4547597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Pfeil: nach links 12">
            <a:extLst>
              <a:ext uri="{FF2B5EF4-FFF2-40B4-BE49-F238E27FC236}">
                <a16:creationId xmlns:a16="http://schemas.microsoft.com/office/drawing/2014/main" id="{F7B0ACAE-65D8-A3AA-CF65-89A5E2C52A0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3214924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Sperrpausenbedarf Verbau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29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AC0AEA06-1775-4F8A-3516-480ABBAF46F1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24125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32" name="Picture 8" descr="Die Zukunft der Bestandstechnik - System||Bahn">
            <a:extLst>
              <a:ext uri="{FF2B5EF4-FFF2-40B4-BE49-F238E27FC236}">
                <a16:creationId xmlns:a16="http://schemas.microsoft.com/office/drawing/2014/main" id="{077E02E5-C2CA-D226-29AA-1DB5FF07D648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1" b="1033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FFD800"/>
                </a:solidFill>
              </a:rPr>
              <a:t>LST-Termine 2025 </a:t>
            </a:r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86918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045006" cy="897457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4.1 – </a:t>
            </a:r>
            <a:r>
              <a:rPr lang="de-DE" dirty="0">
                <a:solidFill>
                  <a:schemeClr val="accent2"/>
                </a:solidFill>
              </a:rPr>
              <a:t>ESP 5962 </a:t>
            </a:r>
            <a:r>
              <a:rPr lang="de-DE" dirty="0"/>
              <a:t>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Do 02.04 08:00 – So 05.04. 20:00 84h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30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911118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7176121" y="3543526"/>
            <a:ext cx="864095" cy="771511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D3FCADA-1D3A-AD24-F9D9-1A187A5E1E20}"/>
              </a:ext>
            </a:extLst>
          </p:cNvPr>
          <p:cNvSpPr txBox="1"/>
          <p:nvPr/>
        </p:nvSpPr>
        <p:spPr>
          <a:xfrm>
            <a:off x="371474" y="1486214"/>
            <a:ext cx="961295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Rampe NW ergänzen, Gleis ausbohlen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u.ä.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; Bohrgerät auffahren, Vorbohrarbeiten WL Ost, und wieder ausfahren</a:t>
            </a:r>
            <a:endParaRPr lang="de-DE" sz="16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CD70B62-2BF9-07C0-A527-12B45F072268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82D586A-A73E-F033-B3B3-0C8B874FB32D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5F8196E-51DC-A21F-03D6-282CF545D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9" name="Pfeil: nach links und rechts 8">
            <a:extLst>
              <a:ext uri="{FF2B5EF4-FFF2-40B4-BE49-F238E27FC236}">
                <a16:creationId xmlns:a16="http://schemas.microsoft.com/office/drawing/2014/main" id="{06C1C14C-71B6-1A57-89C2-31B3D10025C3}"/>
              </a:ext>
            </a:extLst>
          </p:cNvPr>
          <p:cNvSpPr/>
          <p:nvPr/>
        </p:nvSpPr>
        <p:spPr>
          <a:xfrm rot="19865441">
            <a:off x="4666217" y="4130011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C1B8E63E-FE56-FFF3-9181-54DFE71204B4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087838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900990" cy="1135259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4.2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r>
              <a:rPr lang="de-DE" dirty="0"/>
              <a:t> 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Ostermontag 06.04.26 7:00 - 19:00 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31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44824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42491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7445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8024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883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832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4120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98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928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79A5CFE-101D-33ED-AA27-1EB579493BE8}"/>
              </a:ext>
            </a:extLst>
          </p:cNvPr>
          <p:cNvSpPr txBox="1"/>
          <p:nvPr/>
        </p:nvSpPr>
        <p:spPr>
          <a:xfrm>
            <a:off x="371474" y="1144119"/>
            <a:ext cx="98648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alle 3 Gl. zu Überfahrt ausbohlen; Parkfläche herrichten; Bohrgerät überführen bis auf Parkfläche südl. vom Südweg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Nicht im direkten Anschluss an </a:t>
            </a:r>
            <a:r>
              <a:rPr lang="de-DE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tVE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 4.1 möglich</a:t>
            </a:r>
            <a:endParaRPr lang="de-DE" sz="1600" dirty="0"/>
          </a:p>
        </p:txBody>
      </p:sp>
      <p:sp>
        <p:nvSpPr>
          <p:cNvPr id="8" name="Pfeil: nach unten 7">
            <a:extLst>
              <a:ext uri="{FF2B5EF4-FFF2-40B4-BE49-F238E27FC236}">
                <a16:creationId xmlns:a16="http://schemas.microsoft.com/office/drawing/2014/main" id="{22D52B1B-12E5-8BEA-158C-C41870A0E97B}"/>
              </a:ext>
            </a:extLst>
          </p:cNvPr>
          <p:cNvSpPr/>
          <p:nvPr/>
        </p:nvSpPr>
        <p:spPr>
          <a:xfrm rot="2576677">
            <a:off x="6693952" y="3724359"/>
            <a:ext cx="721080" cy="1486654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Bohrgerät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F1B0E6C-B7B7-CE5F-F788-54AD4840F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D9D93BCF-0130-15BD-B9A4-44A5E9A2CB7B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Pfeil: nach links 6">
            <a:extLst>
              <a:ext uri="{FF2B5EF4-FFF2-40B4-BE49-F238E27FC236}">
                <a16:creationId xmlns:a16="http://schemas.microsoft.com/office/drawing/2014/main" id="{0AD9C79F-48BF-D4A7-942F-1A32FED4AF60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0775728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834271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4.3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>
                <a:solidFill>
                  <a:srgbClr val="FF0000"/>
                </a:solidFill>
              </a:rPr>
              <a:t>5963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/>
              <a:t>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Di 07.04 07:00 – Fr 10.04.26 19:00 84h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9B00E6E6-972D-EF7E-E0E0-A5D74C102AAF}"/>
              </a:ext>
            </a:extLst>
          </p:cNvPr>
          <p:cNvSpPr/>
          <p:nvPr/>
        </p:nvSpPr>
        <p:spPr>
          <a:xfrm>
            <a:off x="5554751" y="4514664"/>
            <a:ext cx="757273" cy="77328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462BCFB-3EB0-7369-C84E-C8360C5CCF7E}"/>
              </a:ext>
            </a:extLst>
          </p:cNvPr>
          <p:cNvSpPr txBox="1"/>
          <p:nvPr/>
        </p:nvSpPr>
        <p:spPr>
          <a:xfrm>
            <a:off x="371474" y="1463922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Gleis ausbohlen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u.ä.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; Bohrgerät ausfahren, Vorbohren am WL West, Bohrgerät einfahren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BAAADD5-3451-FB71-574D-902CD5EC8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0C41CFA0-6194-5513-0FCB-234E97C37F2C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Pfeil: nach links 6">
            <a:extLst>
              <a:ext uri="{FF2B5EF4-FFF2-40B4-BE49-F238E27FC236}">
                <a16:creationId xmlns:a16="http://schemas.microsoft.com/office/drawing/2014/main" id="{BC585EFD-5A78-0BF8-6939-ACFFA88E29F8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842375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900990" cy="1079223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4.4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ESP 5962</a:t>
            </a:r>
            <a:r>
              <a:rPr lang="de-DE" dirty="0"/>
              <a:t> 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11.04 07:00 – 19:00 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33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911118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0A57058-78F4-FF72-618B-F5A026ADCBE2}"/>
              </a:ext>
            </a:extLst>
          </p:cNvPr>
          <p:cNvSpPr txBox="1"/>
          <p:nvPr/>
        </p:nvSpPr>
        <p:spPr>
          <a:xfrm>
            <a:off x="371474" y="1228538"/>
            <a:ext cx="6372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Bohrgerät überfahren (aus Parkfläche südl. vom Südweg aus)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Nicht im direkten Anschluss an </a:t>
            </a:r>
            <a:r>
              <a:rPr lang="de-DE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tVE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 4.3 möglich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endParaRPr lang="de-DE" sz="1600" dirty="0"/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7A941005-B164-5229-A777-70EA99A694D2}"/>
              </a:ext>
            </a:extLst>
          </p:cNvPr>
          <p:cNvSpPr/>
          <p:nvPr/>
        </p:nvSpPr>
        <p:spPr>
          <a:xfrm rot="18443347">
            <a:off x="6177305" y="4202435"/>
            <a:ext cx="1446582" cy="647673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Bohrgerät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9FFC8E4-66E5-1220-A12F-1C83FCC37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4" name="Pfeil: nach links und rechts 3">
            <a:extLst>
              <a:ext uri="{FF2B5EF4-FFF2-40B4-BE49-F238E27FC236}">
                <a16:creationId xmlns:a16="http://schemas.microsoft.com/office/drawing/2014/main" id="{A601307F-DEEC-0E5A-78F5-D8F887D75DF6}"/>
              </a:ext>
            </a:extLst>
          </p:cNvPr>
          <p:cNvSpPr/>
          <p:nvPr/>
        </p:nvSpPr>
        <p:spPr>
          <a:xfrm rot="19865441">
            <a:off x="4645778" y="4140498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CFCAAD56-8266-170B-72AE-E50F3977984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7344201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809079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4.5 – </a:t>
            </a:r>
            <a:r>
              <a:rPr lang="de-DE" dirty="0">
                <a:solidFill>
                  <a:schemeClr val="accent2"/>
                </a:solidFill>
              </a:rPr>
              <a:t>ESP 5962 </a:t>
            </a:r>
            <a:r>
              <a:rPr lang="de-DE" dirty="0"/>
              <a:t>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13.04 – Do 16.04.26 je 07:00 – 19:00 4x12h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983126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8079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8574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61854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81714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30466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7950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7810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1075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7265535" y="3657151"/>
            <a:ext cx="702673" cy="7050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CCAF416-2357-E31E-EA27-03436F71752B}"/>
              </a:ext>
            </a:extLst>
          </p:cNvPr>
          <p:cNvSpPr txBox="1"/>
          <p:nvPr/>
        </p:nvSpPr>
        <p:spPr>
          <a:xfrm>
            <a:off x="371474" y="1409919"/>
            <a:ext cx="110531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Rammgerät auffahren, Rammarbeiten am WL Ost, und wieder ausfahren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Verbau Erden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695C2CF-BE10-D973-DBBE-578A72452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11514060-323B-84BF-44DC-82402A86D89E}"/>
              </a:ext>
            </a:extLst>
          </p:cNvPr>
          <p:cNvSpPr/>
          <p:nvPr/>
        </p:nvSpPr>
        <p:spPr>
          <a:xfrm rot="19865441">
            <a:off x="4646757" y="426322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16D2E3EA-B93F-FC1D-5BC8-868445A7D7C3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E6E698B3-7DA5-3455-839C-A8C2420B0288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FC70028-4E72-3600-F04A-B7FA291D740F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629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900990" cy="1135258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4.6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r>
              <a:rPr lang="de-DE" dirty="0"/>
              <a:t> 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18.04.26 07:00 - 19:00 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35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7630234-23F2-D2F7-0409-3057E1286A39}"/>
              </a:ext>
            </a:extLst>
          </p:cNvPr>
          <p:cNvSpPr txBox="1"/>
          <p:nvPr/>
        </p:nvSpPr>
        <p:spPr>
          <a:xfrm>
            <a:off x="349153" y="1146788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Rammgerät auffahren und überführen (bis auf Parkfläche südl. vom Südweg)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C173C0B7-4372-6B96-D197-E14D91B850FA}"/>
              </a:ext>
            </a:extLst>
          </p:cNvPr>
          <p:cNvSpPr/>
          <p:nvPr/>
        </p:nvSpPr>
        <p:spPr>
          <a:xfrm rot="2576677">
            <a:off x="6693952" y="3724359"/>
            <a:ext cx="721080" cy="1486654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Rammgerät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6AB5B02-52E8-2BD8-0B16-9A650D726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DA450EEC-C8CE-EF92-B681-C1F8A69A6B20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00644C55-7AC5-D71C-1F35-180300009213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6680325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135258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4.7 – </a:t>
            </a:r>
            <a:r>
              <a:rPr lang="de-DE" dirty="0" err="1">
                <a:solidFill>
                  <a:srgbClr val="FF0000"/>
                </a:solidFill>
              </a:rPr>
              <a:t>StrSp</a:t>
            </a:r>
            <a:r>
              <a:rPr lang="de-DE" dirty="0">
                <a:solidFill>
                  <a:srgbClr val="FF0000"/>
                </a:solidFill>
              </a:rPr>
              <a:t> 5963 </a:t>
            </a:r>
            <a:r>
              <a:rPr lang="de-DE" dirty="0"/>
              <a:t>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20.04 – Do 23.04.26 je 07:00 – 19:00 4x12h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597320" y="516217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5519936" y="4460829"/>
            <a:ext cx="792087" cy="70134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C68BFB1-778F-0506-6235-E5BA1A75DECC}"/>
              </a:ext>
            </a:extLst>
          </p:cNvPr>
          <p:cNvSpPr txBox="1"/>
          <p:nvPr/>
        </p:nvSpPr>
        <p:spPr>
          <a:xfrm>
            <a:off x="371474" y="1424901"/>
            <a:ext cx="1121142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Rammgerät auffahren, Rammarbeiten am WL West, und wieder ausfahren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CB97B6-E105-962A-47FC-64C3098B5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731C0B5F-5715-C512-4291-84C0606B2EB8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8556862C-0F37-7788-401E-137CE56E2602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7041834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4.8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r>
              <a:rPr lang="de-DE" dirty="0"/>
              <a:t>  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25.04.26 07:00 – 19:00 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37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911118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Rammgerät überführen aus Parkfläche südl. vom Südweg, Ausbohlung ausbauen</a:t>
            </a:r>
            <a:endParaRPr lang="de-DE" sz="1600" dirty="0"/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1E8AD241-7E81-1557-9DCE-B264878442E0}"/>
              </a:ext>
            </a:extLst>
          </p:cNvPr>
          <p:cNvSpPr/>
          <p:nvPr/>
        </p:nvSpPr>
        <p:spPr>
          <a:xfrm rot="13555286">
            <a:off x="6693952" y="3724359"/>
            <a:ext cx="721080" cy="1486654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Rammgerät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AC59CAE-8BF0-3450-CC92-3320A621A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157ECAB9-2201-E0B2-967D-A89EA4D5FA34}"/>
              </a:ext>
            </a:extLst>
          </p:cNvPr>
          <p:cNvSpPr/>
          <p:nvPr/>
        </p:nvSpPr>
        <p:spPr>
          <a:xfrm rot="19865441">
            <a:off x="4678360" y="416196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DDC7B4F3-23FF-2A96-82D7-6C62D70D0F3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4569275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118942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4.9 – </a:t>
            </a:r>
            <a:r>
              <a:rPr lang="de-DE" dirty="0">
                <a:solidFill>
                  <a:schemeClr val="accent2"/>
                </a:solidFill>
              </a:rPr>
              <a:t>ESP 5962 </a:t>
            </a:r>
            <a:r>
              <a:rPr lang="de-DE" dirty="0"/>
              <a:t>- Verbau Arbeiten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Sa 25.04.26 19:00 - So 26.04.26 07:00 12h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839110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6762075" y="3858191"/>
            <a:ext cx="1134126" cy="43942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A53438B-FF18-58B5-1E8F-FEBD3E6A212E}"/>
              </a:ext>
            </a:extLst>
          </p:cNvPr>
          <p:cNvSpPr txBox="1"/>
          <p:nvPr/>
        </p:nvSpPr>
        <p:spPr>
          <a:xfrm>
            <a:off x="371474" y="1169415"/>
            <a:ext cx="111251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 direkten Anschluss an SPP 4.8 Ausbohlung im PZ Gleis weiter Rückbauen, Rampe NW tlw. </a:t>
            </a: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ückbauen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zusätzlich Zeit notwendig, da Rückbau und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Ausbohlarbeiten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sich behindern  </a:t>
            </a:r>
            <a:endParaRPr lang="de-DE" sz="16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A5195A7-9AE4-1DD1-181B-861105D66FFA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9184989-ACC6-D86A-4C1F-C20A37E7E95F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1D482DE-7C9E-84A7-5BA4-BA98D88F8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9" name="Pfeil: nach links und rechts 8">
            <a:extLst>
              <a:ext uri="{FF2B5EF4-FFF2-40B4-BE49-F238E27FC236}">
                <a16:creationId xmlns:a16="http://schemas.microsoft.com/office/drawing/2014/main" id="{FD17AFB2-F3BB-172D-E709-FE4B96D2D6D8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18004699-5F54-BF32-EF76-2E67F619B8EC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833584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411023"/>
            <a:ext cx="11449051" cy="885838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5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>
                <a:solidFill>
                  <a:srgbClr val="FF0000"/>
                </a:solidFill>
              </a:rPr>
              <a:t>5963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/>
              <a:t> - Umbau Abwasserkanal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Mo 27.04 – Mi 29.04.26 je 08:00 – 18:00 3x10h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39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767102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969723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4223792" y="4365104"/>
            <a:ext cx="2277308" cy="27940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A53438B-FF18-58B5-1E8F-FEBD3E6A212E}"/>
              </a:ext>
            </a:extLst>
          </p:cNvPr>
          <p:cNvSpPr txBox="1"/>
          <p:nvPr/>
        </p:nvSpPr>
        <p:spPr>
          <a:xfrm>
            <a:off x="371474" y="1191135"/>
            <a:ext cx="111251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Umbau Abwasserkanal vor Widerlager West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>
                <a:solidFill>
                  <a:srgbClr val="000000"/>
                </a:solidFill>
                <a:latin typeface="Arial" panose="020B0604020202020204" pitchFamily="34" charset="0"/>
              </a:rPr>
              <a:t>Unterstellung in andere Sperrung nicht möglich</a:t>
            </a:r>
            <a:endParaRPr lang="de-DE" sz="1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35B6484-6008-61C9-2F54-DA4248CAD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0DB77581-6D43-27A8-16AB-3CF390FC246D}"/>
              </a:ext>
            </a:extLst>
          </p:cNvPr>
          <p:cNvSpPr/>
          <p:nvPr/>
        </p:nvSpPr>
        <p:spPr>
          <a:xfrm rot="19865441">
            <a:off x="4596299" y="4033259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CEA65F19-4CC3-EB26-A6F1-1C3A2C8A11F2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3211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4</a:t>
            </a:fld>
            <a:endParaRPr lang="de-DE"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A695A369-05CF-A008-4FD5-9573D2E2D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313633"/>
              </p:ext>
            </p:extLst>
          </p:nvPr>
        </p:nvGraphicFramePr>
        <p:xfrm>
          <a:off x="2207035" y="545088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Februar 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2161D30F-2FC4-DA13-5A5D-A293D6F26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91104"/>
              </p:ext>
            </p:extLst>
          </p:nvPr>
        </p:nvGraphicFramePr>
        <p:xfrm>
          <a:off x="6095459" y="545088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März 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35B03151-B599-177F-AC71-50B995F009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275060"/>
              </p:ext>
            </p:extLst>
          </p:nvPr>
        </p:nvGraphicFramePr>
        <p:xfrm>
          <a:off x="2207035" y="3717032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September 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DE561704-1F86-EB99-0D0A-9D1A9F576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107806"/>
              </p:ext>
            </p:extLst>
          </p:nvPr>
        </p:nvGraphicFramePr>
        <p:xfrm>
          <a:off x="6095459" y="3717032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Oktober 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97C20449-64C8-B431-2BB6-ABD94AA6F8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261507"/>
              </p:ext>
            </p:extLst>
          </p:nvPr>
        </p:nvGraphicFramePr>
        <p:xfrm>
          <a:off x="2207035" y="3250882"/>
          <a:ext cx="76328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3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April, Mai, Juni, Juli, August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</a:tbl>
          </a:graphicData>
        </a:graphic>
      </p:graphicFrame>
      <p:sp>
        <p:nvSpPr>
          <p:cNvPr id="13" name="Textfeld 12">
            <a:extLst>
              <a:ext uri="{FF2B5EF4-FFF2-40B4-BE49-F238E27FC236}">
                <a16:creationId xmlns:a16="http://schemas.microsoft.com/office/drawing/2014/main" id="{642B596E-16AC-34E8-526C-A67142A5CD19}"/>
              </a:ext>
            </a:extLst>
          </p:cNvPr>
          <p:cNvSpPr txBox="1"/>
          <p:nvPr/>
        </p:nvSpPr>
        <p:spPr>
          <a:xfrm>
            <a:off x="479376" y="4518088"/>
            <a:ext cx="14396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Vorlagetermin PT1 Gleise und 5 Weichen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184FC72-A529-1213-D2A0-6A1E0E62B5C2}"/>
              </a:ext>
            </a:extLst>
          </p:cNvPr>
          <p:cNvSpPr txBox="1"/>
          <p:nvPr/>
        </p:nvSpPr>
        <p:spPr>
          <a:xfrm>
            <a:off x="9983883" y="1524107"/>
            <a:ext cx="208878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Fertigstellungstermin PT1 Baugleise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469EE7C-4BE0-7F17-E5DC-DE3421DDCA2F}"/>
              </a:ext>
            </a:extLst>
          </p:cNvPr>
          <p:cNvSpPr txBox="1"/>
          <p:nvPr/>
        </p:nvSpPr>
        <p:spPr>
          <a:xfrm>
            <a:off x="631780" y="1676508"/>
            <a:ext cx="143963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Vorlagetermin PT1 Baugleise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062F62C-D9CC-A4F3-AA63-09285378258F}"/>
              </a:ext>
            </a:extLst>
          </p:cNvPr>
          <p:cNvSpPr txBox="1"/>
          <p:nvPr/>
        </p:nvSpPr>
        <p:spPr>
          <a:xfrm>
            <a:off x="9983882" y="4498391"/>
            <a:ext cx="208878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Fertigstellungstermin PT1 Gleise und 5 Weichen</a:t>
            </a:r>
          </a:p>
        </p:txBody>
      </p:sp>
    </p:spTree>
    <p:extLst>
      <p:ext uri="{BB962C8B-B14F-4D97-AF65-F5344CB8AC3E}">
        <p14:creationId xmlns:p14="http://schemas.microsoft.com/office/powerpoint/2010/main" val="26690594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32" name="Picture 8" descr="Die Zukunft der Bestandstechnik - System||Bahn">
            <a:extLst>
              <a:ext uri="{FF2B5EF4-FFF2-40B4-BE49-F238E27FC236}">
                <a16:creationId xmlns:a16="http://schemas.microsoft.com/office/drawing/2014/main" id="{077E02E5-C2CA-D226-29AA-1DB5FF07D648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1" b="1033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FFD800"/>
                </a:solidFill>
              </a:rPr>
              <a:t>LST-Termine 2026 </a:t>
            </a:r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6129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41</a:t>
            </a:fld>
            <a:endParaRPr lang="de-DE"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A695A369-05CF-A008-4FD5-9573D2E2D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139657"/>
              </p:ext>
            </p:extLst>
          </p:nvPr>
        </p:nvGraphicFramePr>
        <p:xfrm>
          <a:off x="2082635" y="2348880"/>
          <a:ext cx="3744412" cy="300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November 2026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4140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6293868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2161D30F-2FC4-DA13-5A5D-A293D6F26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696871"/>
              </p:ext>
            </p:extLst>
          </p:nvPr>
        </p:nvGraphicFramePr>
        <p:xfrm>
          <a:off x="5971059" y="2348880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Dezember 2026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sp>
        <p:nvSpPr>
          <p:cNvPr id="14" name="Textfeld 13">
            <a:extLst>
              <a:ext uri="{FF2B5EF4-FFF2-40B4-BE49-F238E27FC236}">
                <a16:creationId xmlns:a16="http://schemas.microsoft.com/office/drawing/2014/main" id="{9184FC72-A529-1213-D2A0-6A1E0E62B5C2}"/>
              </a:ext>
            </a:extLst>
          </p:cNvPr>
          <p:cNvSpPr txBox="1"/>
          <p:nvPr/>
        </p:nvSpPr>
        <p:spPr>
          <a:xfrm>
            <a:off x="10018230" y="3355151"/>
            <a:ext cx="208878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Fertigstellungstermin PT2 Baugleise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469EE7C-4BE0-7F17-E5DC-DE3421DDCA2F}"/>
              </a:ext>
            </a:extLst>
          </p:cNvPr>
          <p:cNvSpPr txBox="1"/>
          <p:nvPr/>
        </p:nvSpPr>
        <p:spPr>
          <a:xfrm>
            <a:off x="491624" y="3284984"/>
            <a:ext cx="143963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Vorlagetermin PT2 Baugleise</a:t>
            </a:r>
          </a:p>
        </p:txBody>
      </p:sp>
    </p:spTree>
    <p:extLst>
      <p:ext uri="{BB962C8B-B14F-4D97-AF65-F5344CB8AC3E}">
        <p14:creationId xmlns:p14="http://schemas.microsoft.com/office/powerpoint/2010/main" val="3824248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3834488-55A8-9F27-E04F-4814B9087E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" b="1655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9D5DAC-AE7D-660B-6B9B-145E1B088F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A961589-0BB8-45F0-BBA2-0071AC683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>
            <a:normAutofit/>
          </a:bodyPr>
          <a:lstStyle/>
          <a:p>
            <a:r>
              <a:rPr lang="de-DE" dirty="0"/>
              <a:t>Sperrpausenkonzept 2027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0E0A104-346E-4839-9BCB-A1CCFC08C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de-DE" dirty="0"/>
              <a:t>Neubau ÜBW km 0,980 Strecke 5962 &amp; 5963</a:t>
            </a:r>
          </a:p>
        </p:txBody>
      </p:sp>
      <p:sp>
        <p:nvSpPr>
          <p:cNvPr id="11" name="Rechteck: abgerundete Ecken 10">
            <a:hlinkClick r:id="rId4" action="ppaction://hlinksldjump"/>
            <a:extLst>
              <a:ext uri="{FF2B5EF4-FFF2-40B4-BE49-F238E27FC236}">
                <a16:creationId xmlns:a16="http://schemas.microsoft.com/office/drawing/2014/main" id="{75F504A3-9EC8-74D4-822C-6626735D6FDC}"/>
              </a:ext>
            </a:extLst>
          </p:cNvPr>
          <p:cNvSpPr/>
          <p:nvPr/>
        </p:nvSpPr>
        <p:spPr>
          <a:xfrm>
            <a:off x="436780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2026</a:t>
            </a:r>
            <a:endParaRPr lang="de-DE" sz="2800" u="sng" dirty="0">
              <a:solidFill>
                <a:schemeClr val="tx1"/>
              </a:solidFill>
            </a:endParaRPr>
          </a:p>
        </p:txBody>
      </p:sp>
      <p:sp>
        <p:nvSpPr>
          <p:cNvPr id="12" name="Rechteck: abgerundete Ecken 11">
            <a:hlinkClick r:id="rId6" action="ppaction://hlinksldjump"/>
            <a:extLst>
              <a:ext uri="{FF2B5EF4-FFF2-40B4-BE49-F238E27FC236}">
                <a16:creationId xmlns:a16="http://schemas.microsoft.com/office/drawing/2014/main" id="{15D89ED0-B846-27E2-C078-B4EEF503FC83}"/>
              </a:ext>
            </a:extLst>
          </p:cNvPr>
          <p:cNvSpPr/>
          <p:nvPr/>
        </p:nvSpPr>
        <p:spPr>
          <a:xfrm>
            <a:off x="868828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2028</a:t>
            </a:r>
          </a:p>
        </p:txBody>
      </p:sp>
      <p:sp>
        <p:nvSpPr>
          <p:cNvPr id="14" name="Rechteck: abgerundete Ecken 13">
            <a:hlinkClick r:id="rId4" action="ppaction://hlinksldjump"/>
            <a:extLst>
              <a:ext uri="{FF2B5EF4-FFF2-40B4-BE49-F238E27FC236}">
                <a16:creationId xmlns:a16="http://schemas.microsoft.com/office/drawing/2014/main" id="{87E33AE1-BA16-AB49-B7A4-84A07CCB4CC4}"/>
              </a:ext>
            </a:extLst>
          </p:cNvPr>
          <p:cNvSpPr/>
          <p:nvPr/>
        </p:nvSpPr>
        <p:spPr>
          <a:xfrm>
            <a:off x="2150742" y="5297880"/>
            <a:ext cx="1872208" cy="50405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2025</a:t>
            </a:r>
            <a:endParaRPr lang="de-DE" sz="28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363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32" name="Picture 8" descr="Die Zukunft der Bestandstechnik - System||Bahn">
            <a:extLst>
              <a:ext uri="{FF2B5EF4-FFF2-40B4-BE49-F238E27FC236}">
                <a16:creationId xmlns:a16="http://schemas.microsoft.com/office/drawing/2014/main" id="{077E02E5-C2CA-D226-29AA-1DB5FF07D648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1" b="1033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FFD800"/>
                </a:solidFill>
              </a:rPr>
              <a:t>LST-Termine 2027 </a:t>
            </a:r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63887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44</a:t>
            </a:fld>
            <a:endParaRPr lang="de-DE"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A695A369-05CF-A008-4FD5-9573D2E2D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87766"/>
              </p:ext>
            </p:extLst>
          </p:nvPr>
        </p:nvGraphicFramePr>
        <p:xfrm>
          <a:off x="2082635" y="2348880"/>
          <a:ext cx="3744412" cy="300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Januar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4140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6293868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2161D30F-2FC4-DA13-5A5D-A293D6F26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071012"/>
              </p:ext>
            </p:extLst>
          </p:nvPr>
        </p:nvGraphicFramePr>
        <p:xfrm>
          <a:off x="5971059" y="2348880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Februar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rgbClr val="0A1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sp>
        <p:nvSpPr>
          <p:cNvPr id="14" name="Textfeld 13">
            <a:extLst>
              <a:ext uri="{FF2B5EF4-FFF2-40B4-BE49-F238E27FC236}">
                <a16:creationId xmlns:a16="http://schemas.microsoft.com/office/drawing/2014/main" id="{9184FC72-A529-1213-D2A0-6A1E0E62B5C2}"/>
              </a:ext>
            </a:extLst>
          </p:cNvPr>
          <p:cNvSpPr txBox="1"/>
          <p:nvPr/>
        </p:nvSpPr>
        <p:spPr>
          <a:xfrm>
            <a:off x="10018230" y="3355151"/>
            <a:ext cx="208878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Fertigstellungstermin PT2 Baugleise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469EE7C-4BE0-7F17-E5DC-DE3421DDCA2F}"/>
              </a:ext>
            </a:extLst>
          </p:cNvPr>
          <p:cNvSpPr txBox="1"/>
          <p:nvPr/>
        </p:nvSpPr>
        <p:spPr>
          <a:xfrm>
            <a:off x="491624" y="3284984"/>
            <a:ext cx="143963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Vorlagetermin PT2 Baugleise</a:t>
            </a:r>
          </a:p>
        </p:txBody>
      </p:sp>
    </p:spTree>
    <p:extLst>
      <p:ext uri="{BB962C8B-B14F-4D97-AF65-F5344CB8AC3E}">
        <p14:creationId xmlns:p14="http://schemas.microsoft.com/office/powerpoint/2010/main" val="15708400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45</a:t>
            </a:fld>
            <a:endParaRPr lang="de-DE"/>
          </a:p>
        </p:txBody>
      </p:sp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8AE4C7A2-3405-7973-3D95-84E36AFDF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318219"/>
              </p:ext>
            </p:extLst>
          </p:nvPr>
        </p:nvGraphicFramePr>
        <p:xfrm>
          <a:off x="4223794" y="291523"/>
          <a:ext cx="3744412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Juni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15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36373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0A1E6E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rgbClr val="0A1E6E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06030929-C073-767C-8DF3-0738E0A3B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473276"/>
              </p:ext>
            </p:extLst>
          </p:nvPr>
        </p:nvGraphicFramePr>
        <p:xfrm>
          <a:off x="354464" y="291523"/>
          <a:ext cx="374441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Mai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>
                          <a:lumMod val="75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175362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A695A369-05CF-A008-4FD5-9573D2E2D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820877"/>
              </p:ext>
            </p:extLst>
          </p:nvPr>
        </p:nvGraphicFramePr>
        <p:xfrm>
          <a:off x="8100103" y="291523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Juli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73AEF4"/>
                          </a:solidFill>
                          <a:hlinkClick r:id="rId1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31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1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EDF8C0C0-5330-CA93-9B27-81D16E38CC9E}"/>
              </a:ext>
            </a:extLst>
          </p:cNvPr>
          <p:cNvSpPr txBox="1"/>
          <p:nvPr/>
        </p:nvSpPr>
        <p:spPr>
          <a:xfrm>
            <a:off x="8848239" y="2948235"/>
            <a:ext cx="22481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>
                <a:solidFill>
                  <a:schemeClr val="accent2"/>
                </a:solidFill>
              </a:rPr>
              <a:t>Sperrung VZG-Gleise</a:t>
            </a:r>
          </a:p>
          <a:p>
            <a:pPr algn="l">
              <a:buClr>
                <a:schemeClr val="accent2"/>
              </a:buClr>
            </a:pPr>
            <a:r>
              <a:rPr lang="de-DE" sz="1600" dirty="0">
                <a:solidFill>
                  <a:srgbClr val="FF9B00"/>
                </a:solidFill>
              </a:rPr>
              <a:t>Sperrung Gleise im Rbf </a:t>
            </a:r>
          </a:p>
        </p:txBody>
      </p:sp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EC50EC14-6BE0-2F05-9B6F-F4ECBBE456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762475"/>
              </p:ext>
            </p:extLst>
          </p:nvPr>
        </p:nvGraphicFramePr>
        <p:xfrm>
          <a:off x="8133915" y="3484289"/>
          <a:ext cx="374441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Oktober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0A1E6E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rgbClr val="0A1E6E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2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73AEF4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73AEF4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31</a:t>
                      </a:r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73AEF4"/>
                          </a:solidFill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rgbClr val="73AEF4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574796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D7190DDF-4AF0-F7A4-53B6-403D6012CD22}"/>
              </a:ext>
            </a:extLst>
          </p:cNvPr>
          <p:cNvSpPr txBox="1"/>
          <p:nvPr/>
        </p:nvSpPr>
        <p:spPr>
          <a:xfrm>
            <a:off x="191344" y="6293557"/>
            <a:ext cx="790875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i="1" u="sng" dirty="0">
                <a:solidFill>
                  <a:srgbClr val="0A1E6E"/>
                </a:solidFill>
              </a:rPr>
              <a:t>LST-Termine</a:t>
            </a:r>
          </a:p>
          <a:p>
            <a:pPr algn="l">
              <a:buClr>
                <a:schemeClr val="accent2"/>
              </a:buClr>
            </a:pPr>
            <a:r>
              <a:rPr lang="de-DE" sz="1600" dirty="0"/>
              <a:t>28.06: Abnahme BZ1 | 01.10: Vorlagetermin  EZ | 01.11: Abnahme EZ </a:t>
            </a:r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B04B47F1-2A48-EFD0-E509-AB07E6863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06077"/>
              </p:ext>
            </p:extLst>
          </p:nvPr>
        </p:nvGraphicFramePr>
        <p:xfrm>
          <a:off x="362121" y="3477960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August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309FD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rgbClr val="309FD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E14C4CB-3037-2BC0-AFDA-D4D32A783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783864"/>
              </p:ext>
            </p:extLst>
          </p:nvPr>
        </p:nvGraphicFramePr>
        <p:xfrm>
          <a:off x="4251846" y="3477960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September 2027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2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5871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218CB4C-C84D-B523-D0E1-17E4E3B520A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344" y="1946292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045006" cy="897457"/>
          </a:xfrm>
        </p:spPr>
        <p:txBody>
          <a:bodyPr/>
          <a:lstStyle/>
          <a:p>
            <a:r>
              <a:rPr lang="de-DE" dirty="0"/>
              <a:t>Sperrpause 6.1–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12h </a:t>
            </a:r>
            <a:r>
              <a:rPr lang="de-DE" dirty="0"/>
              <a:t>29.05.27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46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C11F158-7A25-9E93-2541-1A63B3049323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D3FCADA-1D3A-AD24-F9D9-1A187A5E1E20}"/>
              </a:ext>
            </a:extLst>
          </p:cNvPr>
          <p:cNvSpPr txBox="1"/>
          <p:nvPr/>
        </p:nvSpPr>
        <p:spPr>
          <a:xfrm>
            <a:off x="371474" y="1486214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Rampe NW ergänzen, Gleis ausbohlen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u.ä.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von Rampe NW bis WL Ost</a:t>
            </a:r>
            <a:endParaRPr lang="de-DE" sz="16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BCB1C52-93EA-2EC0-2AC6-27A356B58294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24E2C20-30F6-9159-486F-00ABE5521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" name="Pfeil: nach links und rechts 2">
            <a:extLst>
              <a:ext uri="{FF2B5EF4-FFF2-40B4-BE49-F238E27FC236}">
                <a16:creationId xmlns:a16="http://schemas.microsoft.com/office/drawing/2014/main" id="{384D9EA3-992F-669B-7023-7C0D2E6DB510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6A530239-8E95-32C0-7674-5D5C4DB6AA0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9907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7CE335A-2BFC-7780-1E3A-8F93A37E5AB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023" y="1844824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900990" cy="1135258"/>
          </a:xfrm>
        </p:spPr>
        <p:txBody>
          <a:bodyPr/>
          <a:lstStyle/>
          <a:p>
            <a:r>
              <a:rPr lang="de-DE" dirty="0"/>
              <a:t>Sperrpause 6.2–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12h </a:t>
            </a:r>
            <a:r>
              <a:rPr lang="de-DE" dirty="0"/>
              <a:t>30.05.27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47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13677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04173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7452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731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026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53549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73408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9635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7630234-23F2-D2F7-0409-3057E1286A39}"/>
              </a:ext>
            </a:extLst>
          </p:cNvPr>
          <p:cNvSpPr txBox="1"/>
          <p:nvPr/>
        </p:nvSpPr>
        <p:spPr>
          <a:xfrm>
            <a:off x="349153" y="1146788"/>
            <a:ext cx="970728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alle 3 Gleise zur Überfahrt ausbohlen; Parkfläche herrichten; Rammgerät überführen bis auf Parkfläche südl. vom Südweg</a:t>
            </a: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C173C0B7-4372-6B96-D197-E14D91B850FA}"/>
              </a:ext>
            </a:extLst>
          </p:cNvPr>
          <p:cNvSpPr/>
          <p:nvPr/>
        </p:nvSpPr>
        <p:spPr>
          <a:xfrm rot="2576677">
            <a:off x="6693952" y="3724359"/>
            <a:ext cx="721080" cy="1486654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Rammgerät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7F86C2F-475C-EE86-FD97-F999EA4C4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8FBF8808-91AA-D3C9-A533-1C930EF48578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AFA1B7C9-C583-9FEF-DCC5-35CB149398C4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2644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5480928-35E8-53FC-BE97-1B703C821DC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023" y="1793230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135258"/>
          </a:xfrm>
        </p:spPr>
        <p:txBody>
          <a:bodyPr/>
          <a:lstStyle/>
          <a:p>
            <a:r>
              <a:rPr lang="de-DE" dirty="0"/>
              <a:t>Sperrpause 6.3 – </a:t>
            </a:r>
            <a:r>
              <a:rPr lang="de-DE" dirty="0" err="1">
                <a:solidFill>
                  <a:srgbClr val="FF0000"/>
                </a:solidFill>
              </a:rPr>
              <a:t>StrSp</a:t>
            </a:r>
            <a:r>
              <a:rPr lang="de-DE" dirty="0">
                <a:solidFill>
                  <a:srgbClr val="FF0000"/>
                </a:solidFill>
              </a:rPr>
              <a:t> 5963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01.06.27 7:00 – 17:00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597320" y="516217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5519936" y="4460830"/>
            <a:ext cx="1440160" cy="25599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C68BFB1-778F-0506-6235-E5BA1A75DECC}"/>
              </a:ext>
            </a:extLst>
          </p:cNvPr>
          <p:cNvSpPr txBox="1"/>
          <p:nvPr/>
        </p:nvSpPr>
        <p:spPr>
          <a:xfrm>
            <a:off x="371474" y="1424901"/>
            <a:ext cx="1121142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Gleis ausbohlen </a:t>
            </a:r>
            <a:r>
              <a:rPr lang="de-DE" sz="1600" dirty="0" err="1"/>
              <a:t>u.ä.</a:t>
            </a:r>
            <a:r>
              <a:rPr lang="de-DE" sz="1600" dirty="0"/>
              <a:t>, von Parkfläche bis WL West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2F91BA3-5FF1-9E72-37D4-E8B19CA625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DA894A20-5F7D-625C-037B-A26A170DAFD4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1ADD5CBA-5E52-A91D-2031-CCB882E4AEB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954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A11F70B-7320-CBAD-422A-BE2FE426A94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023" y="1793230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1135258"/>
          </a:xfrm>
        </p:spPr>
        <p:txBody>
          <a:bodyPr/>
          <a:lstStyle/>
          <a:p>
            <a:r>
              <a:rPr lang="de-DE" dirty="0"/>
              <a:t>Sperrpause 6.4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>
                <a:solidFill>
                  <a:srgbClr val="00B050"/>
                </a:solidFill>
              </a:rPr>
              <a:t>5963</a:t>
            </a:r>
            <a:br>
              <a:rPr lang="de-DE" dirty="0">
                <a:solidFill>
                  <a:srgbClr val="00B050"/>
                </a:solidFill>
              </a:rPr>
            </a:br>
            <a:r>
              <a:rPr lang="de-DE" dirty="0">
                <a:solidFill>
                  <a:srgbClr val="00B050"/>
                </a:solidFill>
              </a:rPr>
              <a:t>2x8h</a:t>
            </a:r>
            <a:r>
              <a:rPr lang="de-DE" dirty="0"/>
              <a:t> 03.06.27 – 04.06.27 je 7:00 – 15:00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49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064769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597320" y="516217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4025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6011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8306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46348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6620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915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5519936" y="4460829"/>
            <a:ext cx="1368152" cy="246221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C68BFB1-778F-0506-6235-E5BA1A75DECC}"/>
              </a:ext>
            </a:extLst>
          </p:cNvPr>
          <p:cNvSpPr txBox="1"/>
          <p:nvPr/>
        </p:nvSpPr>
        <p:spPr>
          <a:xfrm>
            <a:off x="371474" y="1424901"/>
            <a:ext cx="1121142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Rammgerät ausfahren, Verbauten am WL West ziehen, Rammgerät einfahren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888CE36-98DB-C9D4-0DF7-A9243B368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DB638FDB-1A25-241B-2DDE-49CD618A3370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2E64BF43-89EC-88A5-2C0E-1F30F39F97F8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38FE66F-7CF5-6119-82CF-D2793FF006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6F3A7BDD-ABDD-35F1-E113-188F2456E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7B3324B-E203-70A1-13B3-042D7B564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6D5C4282-6D08-DCC3-9396-397ADD934B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27F3A81-A3AD-079C-25EF-7692F2DA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6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1AC61506-5A3A-1D91-9AB0-D62F4762F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de-DE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A3E9B95-FB2E-677E-2C01-6E5DB425FD07}"/>
              </a:ext>
            </a:extLst>
          </p:cNvPr>
          <p:cNvSpPr txBox="1">
            <a:spLocks/>
          </p:cNvSpPr>
          <p:nvPr/>
        </p:nvSpPr>
        <p:spPr>
          <a:xfrm>
            <a:off x="579652" y="3609020"/>
            <a:ext cx="11240873" cy="7560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Sperrpausenkonzept 2026 </a:t>
            </a:r>
            <a:endParaRPr lang="de-DE" dirty="0"/>
          </a:p>
        </p:txBody>
      </p:sp>
      <p:sp>
        <p:nvSpPr>
          <p:cNvPr id="22" name="Untertitel 2">
            <a:extLst>
              <a:ext uri="{FF2B5EF4-FFF2-40B4-BE49-F238E27FC236}">
                <a16:creationId xmlns:a16="http://schemas.microsoft.com/office/drawing/2014/main" id="{D0C48662-6B4F-10A8-3187-920BB8A227E3}"/>
              </a:ext>
            </a:extLst>
          </p:cNvPr>
          <p:cNvSpPr txBox="1">
            <a:spLocks/>
          </p:cNvSpPr>
          <p:nvPr/>
        </p:nvSpPr>
        <p:spPr>
          <a:xfrm>
            <a:off x="579652" y="4392005"/>
            <a:ext cx="11240873" cy="6836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3200" kern="1200">
                <a:solidFill>
                  <a:schemeClr val="bg1"/>
                </a:solidFill>
                <a:latin typeface="DB Head Light" panose="020B030205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DB Sans" panose="020B050205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Neubau ÜBW km 0,980 Strecke 5962 &amp; 5963</a:t>
            </a:r>
            <a:endParaRPr lang="de-DE" dirty="0"/>
          </a:p>
        </p:txBody>
      </p:sp>
      <p:sp>
        <p:nvSpPr>
          <p:cNvPr id="3" name="Rechteck: abgerundete Ecken 2">
            <a:hlinkClick r:id="rId4" action="ppaction://hlinksldjump"/>
            <a:extLst>
              <a:ext uri="{FF2B5EF4-FFF2-40B4-BE49-F238E27FC236}">
                <a16:creationId xmlns:a16="http://schemas.microsoft.com/office/drawing/2014/main" id="{C6674097-7A7D-494C-60AD-02E6923205F0}"/>
              </a:ext>
            </a:extLst>
          </p:cNvPr>
          <p:cNvSpPr/>
          <p:nvPr/>
        </p:nvSpPr>
        <p:spPr>
          <a:xfrm>
            <a:off x="868828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2028</a:t>
            </a:r>
          </a:p>
        </p:txBody>
      </p:sp>
      <p:sp>
        <p:nvSpPr>
          <p:cNvPr id="4" name="Rechteck: abgerundete Ecken 3">
            <a:hlinkClick r:id="rId5" action="ppaction://hlinksldjump"/>
            <a:extLst>
              <a:ext uri="{FF2B5EF4-FFF2-40B4-BE49-F238E27FC236}">
                <a16:creationId xmlns:a16="http://schemas.microsoft.com/office/drawing/2014/main" id="{65D353C0-821B-0AFC-B2E9-241AE4961338}"/>
              </a:ext>
            </a:extLst>
          </p:cNvPr>
          <p:cNvSpPr/>
          <p:nvPr/>
        </p:nvSpPr>
        <p:spPr>
          <a:xfrm>
            <a:off x="652804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2027</a:t>
            </a:r>
          </a:p>
        </p:txBody>
      </p:sp>
      <p:sp>
        <p:nvSpPr>
          <p:cNvPr id="7" name="Rechteck: abgerundete Ecken 6">
            <a:hlinkClick r:id="rId6" action="ppaction://hlinksldjump"/>
            <a:extLst>
              <a:ext uri="{FF2B5EF4-FFF2-40B4-BE49-F238E27FC236}">
                <a16:creationId xmlns:a16="http://schemas.microsoft.com/office/drawing/2014/main" id="{C7B3E569-52C9-02BF-2FB5-B18D1DBE8C53}"/>
              </a:ext>
            </a:extLst>
          </p:cNvPr>
          <p:cNvSpPr/>
          <p:nvPr/>
        </p:nvSpPr>
        <p:spPr>
          <a:xfrm>
            <a:off x="2150742" y="5297880"/>
            <a:ext cx="1872208" cy="50405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2025</a:t>
            </a:r>
            <a:endParaRPr lang="de-DE" sz="28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240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63843AD-A7BF-07C0-175B-5B7927EAAA2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989" y="1858721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6.5–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12h </a:t>
            </a:r>
            <a:r>
              <a:rPr lang="de-DE" dirty="0"/>
              <a:t>06.06.27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91514" y="1136930"/>
            <a:ext cx="997299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Rammgerät überfahren (aus Parkfläche südl. vom Südweg aus), Ausbohlung in Gl. 5963/Südweg und 5962/Nordweg ausbauen; nach Ablauf von ca. 8-9 Std. können die Gl. 5963/Südweg und 5962/Nordweg freigegeben werden; Rammgerät über Rampe NW ausfahren; Gl. 5962/Pz bleibt bis zum Schluss gesperrt </a:t>
            </a:r>
            <a:endParaRPr lang="de-DE" sz="1600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11B482B-1A98-2612-189F-C805BDE797B3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4" name="Pfeil: nach unten 3">
            <a:extLst>
              <a:ext uri="{FF2B5EF4-FFF2-40B4-BE49-F238E27FC236}">
                <a16:creationId xmlns:a16="http://schemas.microsoft.com/office/drawing/2014/main" id="{1E8AD241-7E81-1557-9DCE-B264878442E0}"/>
              </a:ext>
            </a:extLst>
          </p:cNvPr>
          <p:cNvSpPr/>
          <p:nvPr/>
        </p:nvSpPr>
        <p:spPr>
          <a:xfrm rot="13555286">
            <a:off x="6685628" y="3744006"/>
            <a:ext cx="721080" cy="146348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</a:rPr>
              <a:t>Rammgerät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DB9DD6F-507F-397E-C7B2-A753A6A6C8F3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118DAEC-B272-CDE6-8DF0-B68CFD36A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9" name="Pfeil: nach links und rechts 8">
            <a:extLst>
              <a:ext uri="{FF2B5EF4-FFF2-40B4-BE49-F238E27FC236}">
                <a16:creationId xmlns:a16="http://schemas.microsoft.com/office/drawing/2014/main" id="{80FAC05B-D1E5-1F0D-B791-5811BCBA1834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E787DFC7-21BB-7AD7-1120-A7F5B6941E4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242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17431D2-0CB1-2FA5-D985-C71D350B19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123" y="1949695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045006" cy="897457"/>
          </a:xfrm>
        </p:spPr>
        <p:txBody>
          <a:bodyPr/>
          <a:lstStyle/>
          <a:p>
            <a:r>
              <a:rPr lang="de-DE" dirty="0"/>
              <a:t>Sperrpause 6.6–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2x8h </a:t>
            </a:r>
            <a:r>
              <a:rPr lang="de-DE" dirty="0"/>
              <a:t>07.06.27 – 08.06.27 7:00 – 15:00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51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AB1A56E-082F-12F3-C9CC-92F00E0DBDDB}"/>
              </a:ext>
            </a:extLst>
          </p:cNvPr>
          <p:cNvSpPr/>
          <p:nvPr/>
        </p:nvSpPr>
        <p:spPr>
          <a:xfrm>
            <a:off x="7176121" y="4004231"/>
            <a:ext cx="864095" cy="31080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D3FCADA-1D3A-AD24-F9D9-1A187A5E1E20}"/>
              </a:ext>
            </a:extLst>
          </p:cNvPr>
          <p:cNvSpPr txBox="1"/>
          <p:nvPr/>
        </p:nvSpPr>
        <p:spPr>
          <a:xfrm>
            <a:off x="371474" y="1486214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Rammgerät ausfahren, Verbauten am WL Ost ziehen, Rammgerät einfahren</a:t>
            </a:r>
            <a:endParaRPr lang="de-DE" sz="16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282C47C-AB6B-A45D-0283-CE5B5541E40B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273159A-7A83-0B51-591C-F45E447AEC56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8A5ADA8-2AB8-5BAF-22E2-14EAEA1CB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3300732F-721E-C8FB-2841-6ED4D81B5C69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DB5EC4D8-D471-9F67-24C1-57C80358CBC3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542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3030299-28A2-7EA9-CC66-75068180C4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666" y="1949695"/>
            <a:ext cx="11368610" cy="4291020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045006" cy="897457"/>
          </a:xfrm>
        </p:spPr>
        <p:txBody>
          <a:bodyPr/>
          <a:lstStyle/>
          <a:p>
            <a:r>
              <a:rPr lang="de-DE" dirty="0"/>
              <a:t>Sperrpause 6.7–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08.06.27 15:00 – 01:00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52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3208785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511373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D3FCADA-1D3A-AD24-F9D9-1A187A5E1E20}"/>
              </a:ext>
            </a:extLst>
          </p:cNvPr>
          <p:cNvSpPr txBox="1"/>
          <p:nvPr/>
        </p:nvSpPr>
        <p:spPr>
          <a:xfrm>
            <a:off x="371474" y="1486214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Ausbohlung im PZ Gleis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rückbauen</a:t>
            </a:r>
            <a:r>
              <a:rPr lang="de-DE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Rampe NW tlw. </a:t>
            </a:r>
            <a:r>
              <a:rPr lang="de-DE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rückbauen</a:t>
            </a:r>
            <a:endParaRPr lang="de-DE" sz="16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73D1B30-F6E6-61C4-BC5A-33699FECA861}"/>
              </a:ext>
            </a:extLst>
          </p:cNvPr>
          <p:cNvSpPr/>
          <p:nvPr/>
        </p:nvSpPr>
        <p:spPr>
          <a:xfrm rot="1002822">
            <a:off x="367127" y="3135762"/>
            <a:ext cx="3484391" cy="48161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06164BA-7BBA-9CFA-E798-9A1CD86BDF31}"/>
              </a:ext>
            </a:extLst>
          </p:cNvPr>
          <p:cNvSpPr/>
          <p:nvPr/>
        </p:nvSpPr>
        <p:spPr>
          <a:xfrm rot="321017">
            <a:off x="3723032" y="3995666"/>
            <a:ext cx="3756372" cy="24622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1D3D64D-1085-FDAE-2B26-D3AD628AF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" name="Pfeil: nach links und rechts 2">
            <a:extLst>
              <a:ext uri="{FF2B5EF4-FFF2-40B4-BE49-F238E27FC236}">
                <a16:creationId xmlns:a16="http://schemas.microsoft.com/office/drawing/2014/main" id="{F8CBC4CA-6539-8EB7-9B3B-2CFE8A19512C}"/>
              </a:ext>
            </a:extLst>
          </p:cNvPr>
          <p:cNvSpPr/>
          <p:nvPr/>
        </p:nvSpPr>
        <p:spPr>
          <a:xfrm rot="19865441">
            <a:off x="4872673" y="41300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AC606A7E-0798-22A3-2380-221CF1CF0F67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5675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455B6080-EB6C-8966-9053-C7348DE8FF58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2262BDA2-E627-443C-D8A9-EDBA24165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1EDC1B06-C33C-D9A7-B5B0-7D8214917B61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28575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900990" cy="775405"/>
          </a:xfrm>
        </p:spPr>
        <p:txBody>
          <a:bodyPr/>
          <a:lstStyle/>
          <a:p>
            <a:r>
              <a:rPr lang="de-DE" dirty="0">
                <a:solidFill>
                  <a:srgbClr val="FF9B00"/>
                </a:solidFill>
              </a:rPr>
              <a:t>Überarbeitet </a:t>
            </a:r>
            <a:r>
              <a:rPr lang="de-DE" dirty="0"/>
              <a:t>Sperrpause 8.1– </a:t>
            </a:r>
            <a:r>
              <a:rPr lang="de-DE" dirty="0">
                <a:solidFill>
                  <a:schemeClr val="accent2"/>
                </a:solidFill>
              </a:rPr>
              <a:t>Sperrung auf der Brücke Umbau Gleise 28.06.2027 - 29.10.2027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53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475137" y="275562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436873" y="2954224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98607" y="318370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135929"/>
            <a:ext cx="9756974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28.06. – 16.07. </a:t>
            </a:r>
            <a:r>
              <a:rPr lang="de-DE" sz="1600" u="sng" dirty="0"/>
              <a:t>Oberbauprojekt:</a:t>
            </a:r>
            <a:r>
              <a:rPr lang="de-DE" sz="1600" dirty="0"/>
              <a:t> Rückbau der Gleisanlage auf der Brücke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28.06. – 19.07. </a:t>
            </a:r>
            <a:r>
              <a:rPr lang="de-DE" sz="1600" i="1" u="sng" dirty="0">
                <a:solidFill>
                  <a:srgbClr val="F39200"/>
                </a:solidFill>
              </a:rPr>
              <a:t>WHZ-Projekt:</a:t>
            </a:r>
            <a:r>
              <a:rPr lang="de-DE" sz="1600" i="1" dirty="0">
                <a:solidFill>
                  <a:srgbClr val="F39200"/>
                </a:solidFill>
              </a:rPr>
              <a:t> Herstellung ca. </a:t>
            </a:r>
            <a:r>
              <a:rPr lang="de-DE" sz="1800" i="1" dirty="0">
                <a:solidFill>
                  <a:srgbClr val="F392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5 neue Querungen für LST-Kabel aus EÜ-Projekt und gegebenenfalls auch für WHZ</a:t>
            </a:r>
            <a:r>
              <a:rPr lang="de-DE" i="1" dirty="0">
                <a:solidFill>
                  <a:srgbClr val="F39200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</a:t>
            </a:r>
            <a:r>
              <a:rPr lang="de-DE" sz="1800" i="1" dirty="0">
                <a:solidFill>
                  <a:srgbClr val="F392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Kabel</a:t>
            </a:r>
            <a:endParaRPr lang="de-DE" sz="1600" i="1" dirty="0">
              <a:solidFill>
                <a:srgbClr val="F39200"/>
              </a:solidFill>
            </a:endParaRP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endParaRPr lang="de-DE" sz="1600" dirty="0">
              <a:solidFill>
                <a:srgbClr val="FF0000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55F6C07-6654-3788-967B-9D56C569CC7B}"/>
              </a:ext>
            </a:extLst>
          </p:cNvPr>
          <p:cNvSpPr/>
          <p:nvPr/>
        </p:nvSpPr>
        <p:spPr>
          <a:xfrm>
            <a:off x="6240016" y="2724253"/>
            <a:ext cx="2194200" cy="51599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65BFC7-2200-BBAB-802A-7FB87135BB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82C379CA-1086-6184-0F8A-814B1439AE9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52ADE148-2474-BC6F-2CF2-FAA2E03DDD43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18" name="Pfeil: nach links und rechts 17">
            <a:extLst>
              <a:ext uri="{FF2B5EF4-FFF2-40B4-BE49-F238E27FC236}">
                <a16:creationId xmlns:a16="http://schemas.microsoft.com/office/drawing/2014/main" id="{001B2C4F-7BB6-F757-E5AC-8CF0AF0F49F0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E9C8CF10-AD1F-0456-107D-01F9F4B8C89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</p:grpSpPr>
        <p:sp>
          <p:nvSpPr>
            <p:cNvPr id="28" name="Sprechblase: rechteckig 27">
              <a:extLst>
                <a:ext uri="{FF2B5EF4-FFF2-40B4-BE49-F238E27FC236}">
                  <a16:creationId xmlns:a16="http://schemas.microsoft.com/office/drawing/2014/main" id="{31A81A8D-F20E-E91B-562E-A01988F73F17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22" name="Verbotsymbol 21">
              <a:extLst>
                <a:ext uri="{FF2B5EF4-FFF2-40B4-BE49-F238E27FC236}">
                  <a16:creationId xmlns:a16="http://schemas.microsoft.com/office/drawing/2014/main" id="{30E256C4-5D1D-6B54-19AE-F4287F7A85CE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204A7339-5CAB-0379-C53A-37EE4B922513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</p:grpSpPr>
        <p:sp>
          <p:nvSpPr>
            <p:cNvPr id="31" name="Sprechblase: rechteckig 30">
              <a:extLst>
                <a:ext uri="{FF2B5EF4-FFF2-40B4-BE49-F238E27FC236}">
                  <a16:creationId xmlns:a16="http://schemas.microsoft.com/office/drawing/2014/main" id="{4497E5D5-11EB-1ED3-3ED8-7D63D89B82C2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2" name="Verbotsymbol 31">
              <a:extLst>
                <a:ext uri="{FF2B5EF4-FFF2-40B4-BE49-F238E27FC236}">
                  <a16:creationId xmlns:a16="http://schemas.microsoft.com/office/drawing/2014/main" id="{AE1DB2A5-4693-FD8F-22F9-3138990EE92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8AAD7C41-3C8A-D210-CA80-632DC06ACE20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D098C91C-71D0-A7C3-066C-EC9075A69EAE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4114ECAB-73E1-7088-8285-D06913558BEE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8E42224A-A1E8-54EF-358A-19BB3D7DE49C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D89D143-AB4A-7B55-F82D-747F3EA8AA02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C2081C49-B485-2498-6734-B43FE3BB769D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Pfeil: nach unten 38">
            <a:extLst>
              <a:ext uri="{FF2B5EF4-FFF2-40B4-BE49-F238E27FC236}">
                <a16:creationId xmlns:a16="http://schemas.microsoft.com/office/drawing/2014/main" id="{DF5B04A9-3739-B684-3033-04E53AF1BCC7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1" name="Pfeil: nach unten 40">
            <a:extLst>
              <a:ext uri="{FF2B5EF4-FFF2-40B4-BE49-F238E27FC236}">
                <a16:creationId xmlns:a16="http://schemas.microsoft.com/office/drawing/2014/main" id="{CC672F33-D5D8-D389-31F6-6E205D907D1F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BCDA89B1-E686-BD3A-5D89-3CA3077FA5C3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</p:grpSpPr>
        <p:sp>
          <p:nvSpPr>
            <p:cNvPr id="45" name="Sprechblase: rechteckig 44">
              <a:extLst>
                <a:ext uri="{FF2B5EF4-FFF2-40B4-BE49-F238E27FC236}">
                  <a16:creationId xmlns:a16="http://schemas.microsoft.com/office/drawing/2014/main" id="{6C94992B-6846-CDF7-9CBD-09D8A2A05796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6" name="Verbotsymbol 45">
              <a:extLst>
                <a:ext uri="{FF2B5EF4-FFF2-40B4-BE49-F238E27FC236}">
                  <a16:creationId xmlns:a16="http://schemas.microsoft.com/office/drawing/2014/main" id="{66E2D7E5-A54B-C126-B3DA-6B70FD3823B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4254DCD4-259A-E032-1AF2-1487CA81F80D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ECD45A9A-970F-9D31-EF86-B67F71B8069E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12ECB458-8EB5-61F1-FE71-81D8B531B0CA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Pfeil: nach links und rechts 49">
            <a:extLst>
              <a:ext uri="{FF2B5EF4-FFF2-40B4-BE49-F238E27FC236}">
                <a16:creationId xmlns:a16="http://schemas.microsoft.com/office/drawing/2014/main" id="{D889F5B5-3F10-6A9C-981E-67F03E1A00C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77348B36-98DA-D229-C9D3-D40019C20CE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4283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F95D0E5-8E11-E8EA-3E8D-9F7D03CAC502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4BBBB43E-6813-BF45-7EF8-489569265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9358B1AA-2E14-45E8-2D13-753B706DDCD0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5A93D5A9-12D8-66E6-3176-8DC0C8021395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7347BBA-714A-5AA8-821F-64BB52DF25FF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7F44C1F-9797-6E23-22CD-4577538C53CA}"/>
              </a:ext>
            </a:extLst>
          </p:cNvPr>
          <p:cNvSpPr/>
          <p:nvPr/>
        </p:nvSpPr>
        <p:spPr>
          <a:xfrm>
            <a:off x="6240016" y="2724253"/>
            <a:ext cx="2194200" cy="51599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315D9D0D-CB9B-E4C3-C011-C8F59C645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3" name="Pfeil: nach links und rechts 32">
            <a:extLst>
              <a:ext uri="{FF2B5EF4-FFF2-40B4-BE49-F238E27FC236}">
                <a16:creationId xmlns:a16="http://schemas.microsoft.com/office/drawing/2014/main" id="{D8865584-A266-44A2-7205-A79BD03B3E61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4" name="Pfeil: nach links und rechts 33">
            <a:extLst>
              <a:ext uri="{FF2B5EF4-FFF2-40B4-BE49-F238E27FC236}">
                <a16:creationId xmlns:a16="http://schemas.microsoft.com/office/drawing/2014/main" id="{0C591EB2-743F-1816-BAC4-16D298D9ABEC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5" name="Pfeil: nach links und rechts 34">
            <a:extLst>
              <a:ext uri="{FF2B5EF4-FFF2-40B4-BE49-F238E27FC236}">
                <a16:creationId xmlns:a16="http://schemas.microsoft.com/office/drawing/2014/main" id="{2FAABE16-C1F6-9289-D58B-641ED393EA6C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DC422E0C-331C-5F6A-9029-2A2593149432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92988095-358A-221E-9187-111401B2888C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0B0FC37B-6DD7-BE2D-67C2-348B4BFD4C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1029465B-0124-DE87-566B-B0ADDDCB783B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FC59CDE4-75AE-4953-367E-5AF19AE985B4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3A52A16B-6DD8-BC45-819F-555D226653E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8208FFA7-65EC-52B2-46ED-0CC0CB12264D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047CAF10-271D-CCF1-CA13-AEB68105B541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4092C336-8EFD-E00B-1701-290664690508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86150BF3-9B6C-1A4C-669F-F4767AFD753D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6" name="Sprechblase: rechteckig 45">
              <a:extLst>
                <a:ext uri="{FF2B5EF4-FFF2-40B4-BE49-F238E27FC236}">
                  <a16:creationId xmlns:a16="http://schemas.microsoft.com/office/drawing/2014/main" id="{325468C6-528D-3F5F-5651-FC797120DAF9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7" name="Verbotsymbol 46">
              <a:extLst>
                <a:ext uri="{FF2B5EF4-FFF2-40B4-BE49-F238E27FC236}">
                  <a16:creationId xmlns:a16="http://schemas.microsoft.com/office/drawing/2014/main" id="{966EEF1A-6006-1012-49E1-29A671617B0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Pfeil: nach unten 47">
            <a:extLst>
              <a:ext uri="{FF2B5EF4-FFF2-40B4-BE49-F238E27FC236}">
                <a16:creationId xmlns:a16="http://schemas.microsoft.com/office/drawing/2014/main" id="{35F3B4A6-72D5-1491-512A-C290420181C3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9" name="Pfeil: nach unten 48">
            <a:extLst>
              <a:ext uri="{FF2B5EF4-FFF2-40B4-BE49-F238E27FC236}">
                <a16:creationId xmlns:a16="http://schemas.microsoft.com/office/drawing/2014/main" id="{F3223AE2-9E82-49C6-85BF-C41D86BA6FA1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81DE0A99-EF9A-DD1D-4D56-D4C9564A45F3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C0A2A0C-EF56-EAD8-E48F-AE029FD6F329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5B131D72-EC1F-72C2-E26B-FBC76F2F0FF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437654B0-7870-5F73-15DB-83912F83014D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4" name="Sprechblase: rechteckig 53">
              <a:extLst>
                <a:ext uri="{FF2B5EF4-FFF2-40B4-BE49-F238E27FC236}">
                  <a16:creationId xmlns:a16="http://schemas.microsoft.com/office/drawing/2014/main" id="{86548C4E-7D4E-25C3-B84D-3070EF869386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5" name="Verbotsymbol 54">
              <a:extLst>
                <a:ext uri="{FF2B5EF4-FFF2-40B4-BE49-F238E27FC236}">
                  <a16:creationId xmlns:a16="http://schemas.microsoft.com/office/drawing/2014/main" id="{F6A35895-8358-9725-C352-3183F216BF6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0DE675F8-0AE4-8BFF-3A9C-8D26EE55DA3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8.5 - Auf- u. Abbau vom Kran Seite Ost</a:t>
            </a:r>
            <a:br>
              <a:rPr lang="de-DE" dirty="0"/>
            </a:br>
            <a:r>
              <a:rPr lang="de-DE" dirty="0"/>
              <a:t>20.07.27 – 04.08.2027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54</a:t>
            </a:fld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Auf- und Abbau Kran Seite Ost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57" name="Pfeil: nach unten 56">
            <a:extLst>
              <a:ext uri="{FF2B5EF4-FFF2-40B4-BE49-F238E27FC236}">
                <a16:creationId xmlns:a16="http://schemas.microsoft.com/office/drawing/2014/main" id="{59B0A0F9-7BF3-B01D-58CC-26896A8DB40E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58" name="Pfeil: nach unten 57">
            <a:extLst>
              <a:ext uri="{FF2B5EF4-FFF2-40B4-BE49-F238E27FC236}">
                <a16:creationId xmlns:a16="http://schemas.microsoft.com/office/drawing/2014/main" id="{492FDFE7-5830-CDFE-E22A-7B494ED1F000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59" name="Pfeil: nach unten 58">
            <a:extLst>
              <a:ext uri="{FF2B5EF4-FFF2-40B4-BE49-F238E27FC236}">
                <a16:creationId xmlns:a16="http://schemas.microsoft.com/office/drawing/2014/main" id="{D6FAA741-45F6-6BC7-7E0F-7585E72F6166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0" name="Pfeil: nach unten 59">
            <a:extLst>
              <a:ext uri="{FF2B5EF4-FFF2-40B4-BE49-F238E27FC236}">
                <a16:creationId xmlns:a16="http://schemas.microsoft.com/office/drawing/2014/main" id="{AB6CAB56-4E9B-FC74-2C32-2F3EE0F9272D}"/>
              </a:ext>
            </a:extLst>
          </p:cNvPr>
          <p:cNvSpPr/>
          <p:nvPr/>
        </p:nvSpPr>
        <p:spPr>
          <a:xfrm rot="4622388" flipH="1">
            <a:off x="10475137" y="275562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61" name="Pfeil: nach unten 60">
            <a:extLst>
              <a:ext uri="{FF2B5EF4-FFF2-40B4-BE49-F238E27FC236}">
                <a16:creationId xmlns:a16="http://schemas.microsoft.com/office/drawing/2014/main" id="{8A4EB38A-3BC2-922A-DD3C-F9B5EC44926E}"/>
              </a:ext>
            </a:extLst>
          </p:cNvPr>
          <p:cNvSpPr/>
          <p:nvPr/>
        </p:nvSpPr>
        <p:spPr>
          <a:xfrm rot="15419672" flipH="1">
            <a:off x="10436873" y="2954224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62" name="Pfeil: nach unten 61">
            <a:extLst>
              <a:ext uri="{FF2B5EF4-FFF2-40B4-BE49-F238E27FC236}">
                <a16:creationId xmlns:a16="http://schemas.microsoft.com/office/drawing/2014/main" id="{036A6F85-89DE-1A4A-A985-DC97D78B3BEC}"/>
              </a:ext>
            </a:extLst>
          </p:cNvPr>
          <p:cNvSpPr/>
          <p:nvPr/>
        </p:nvSpPr>
        <p:spPr>
          <a:xfrm rot="15419672" flipH="1">
            <a:off x="10398607" y="318370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4A38B0BB-4D3F-8363-B9D6-563190D1379A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6" name="Pfeil: nach links und rechts 65">
            <a:extLst>
              <a:ext uri="{FF2B5EF4-FFF2-40B4-BE49-F238E27FC236}">
                <a16:creationId xmlns:a16="http://schemas.microsoft.com/office/drawing/2014/main" id="{8112B42A-C6A5-48FF-5FC8-235AE48D2928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AB014DC5-2D5D-6EE2-A3DE-04BE10B27967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</p:grpSpPr>
        <p:sp>
          <p:nvSpPr>
            <p:cNvPr id="69" name="Sprechblase: rechteckig 68">
              <a:extLst>
                <a:ext uri="{FF2B5EF4-FFF2-40B4-BE49-F238E27FC236}">
                  <a16:creationId xmlns:a16="http://schemas.microsoft.com/office/drawing/2014/main" id="{B6FFF24A-4980-9FC8-2F11-14C11F95BE5B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70" name="Verbotsymbol 69">
              <a:extLst>
                <a:ext uri="{FF2B5EF4-FFF2-40B4-BE49-F238E27FC236}">
                  <a16:creationId xmlns:a16="http://schemas.microsoft.com/office/drawing/2014/main" id="{97B543DA-A5AB-5A8F-42DF-0804A7F671FF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71" name="Pfeil: nach links und rechts 70">
            <a:extLst>
              <a:ext uri="{FF2B5EF4-FFF2-40B4-BE49-F238E27FC236}">
                <a16:creationId xmlns:a16="http://schemas.microsoft.com/office/drawing/2014/main" id="{FB2AF4FC-3756-FCF0-A16A-BE722F70AEAC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72" name="Pfeil: nach links und rechts 71">
            <a:extLst>
              <a:ext uri="{FF2B5EF4-FFF2-40B4-BE49-F238E27FC236}">
                <a16:creationId xmlns:a16="http://schemas.microsoft.com/office/drawing/2014/main" id="{3BFA4940-2B46-3C14-5E15-2D39D5E2511B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2724494A-0786-911A-F105-2EAE3C74636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B2946CE-DBC5-7799-017D-12998BEF2F51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</p:grpSpPr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29E0A93F-65BE-8692-41F4-9E418BEA9769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8" name="Verbotsymbol 7">
              <a:extLst>
                <a:ext uri="{FF2B5EF4-FFF2-40B4-BE49-F238E27FC236}">
                  <a16:creationId xmlns:a16="http://schemas.microsoft.com/office/drawing/2014/main" id="{F288E592-ECB7-E545-37A7-CC01A849574B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683F5F1B-607C-A3D4-6845-72A890DB9AF0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</p:grpSpPr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FDA84DCF-EA40-0373-39C9-BEF23AD6C40A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Sprechblase: rechteckig 18">
              <a:extLst>
                <a:ext uri="{FF2B5EF4-FFF2-40B4-BE49-F238E27FC236}">
                  <a16:creationId xmlns:a16="http://schemas.microsoft.com/office/drawing/2014/main" id="{FD56C0E6-2F41-A84B-1DF8-30D8FF2E6593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2433F0B-9DD6-CCCE-A98C-17E7D347D91A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</p:grpSpPr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23687E98-B530-C873-3F1D-6926EBADA980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Sprechblase: rechteckig 19">
              <a:extLst>
                <a:ext uri="{FF2B5EF4-FFF2-40B4-BE49-F238E27FC236}">
                  <a16:creationId xmlns:a16="http://schemas.microsoft.com/office/drawing/2014/main" id="{B3D00694-6217-7ED7-FCC9-F8CAF4557107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10978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F95D0E5-8E11-E8EA-3E8D-9F7D03CAC502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4BBBB43E-6813-BF45-7EF8-489569265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9358B1AA-2E14-45E8-2D13-753B706DDCD0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5A93D5A9-12D8-66E6-3176-8DC0C8021395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7347BBA-714A-5AA8-821F-64BB52DF25FF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7F44C1F-9797-6E23-22CD-4577538C53CA}"/>
              </a:ext>
            </a:extLst>
          </p:cNvPr>
          <p:cNvSpPr/>
          <p:nvPr/>
        </p:nvSpPr>
        <p:spPr>
          <a:xfrm>
            <a:off x="6240016" y="2840999"/>
            <a:ext cx="2194200" cy="51599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315D9D0D-CB9B-E4C3-C011-C8F59C645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3" name="Pfeil: nach links und rechts 32">
            <a:extLst>
              <a:ext uri="{FF2B5EF4-FFF2-40B4-BE49-F238E27FC236}">
                <a16:creationId xmlns:a16="http://schemas.microsoft.com/office/drawing/2014/main" id="{D8865584-A266-44A2-7205-A79BD03B3E61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4" name="Pfeil: nach links und rechts 33">
            <a:extLst>
              <a:ext uri="{FF2B5EF4-FFF2-40B4-BE49-F238E27FC236}">
                <a16:creationId xmlns:a16="http://schemas.microsoft.com/office/drawing/2014/main" id="{0C591EB2-743F-1816-BAC4-16D298D9ABEC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5" name="Pfeil: nach links und rechts 34">
            <a:extLst>
              <a:ext uri="{FF2B5EF4-FFF2-40B4-BE49-F238E27FC236}">
                <a16:creationId xmlns:a16="http://schemas.microsoft.com/office/drawing/2014/main" id="{2FAABE16-C1F6-9289-D58B-641ED393EA6C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DC422E0C-331C-5F6A-9029-2A2593149432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92988095-358A-221E-9187-111401B2888C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0B0FC37B-6DD7-BE2D-67C2-348B4BFD4C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1029465B-0124-DE87-566B-B0ADDDCB783B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FC59CDE4-75AE-4953-367E-5AF19AE985B4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3A52A16B-6DD8-BC45-819F-555D226653E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8208FFA7-65EC-52B2-46ED-0CC0CB12264D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047CAF10-271D-CCF1-CA13-AEB68105B541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4092C336-8EFD-E00B-1701-290664690508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86150BF3-9B6C-1A4C-669F-F4767AFD753D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6" name="Sprechblase: rechteckig 45">
              <a:extLst>
                <a:ext uri="{FF2B5EF4-FFF2-40B4-BE49-F238E27FC236}">
                  <a16:creationId xmlns:a16="http://schemas.microsoft.com/office/drawing/2014/main" id="{325468C6-528D-3F5F-5651-FC797120DAF9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7" name="Verbotsymbol 46">
              <a:extLst>
                <a:ext uri="{FF2B5EF4-FFF2-40B4-BE49-F238E27FC236}">
                  <a16:creationId xmlns:a16="http://schemas.microsoft.com/office/drawing/2014/main" id="{966EEF1A-6006-1012-49E1-29A671617B0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Pfeil: nach unten 47">
            <a:extLst>
              <a:ext uri="{FF2B5EF4-FFF2-40B4-BE49-F238E27FC236}">
                <a16:creationId xmlns:a16="http://schemas.microsoft.com/office/drawing/2014/main" id="{35F3B4A6-72D5-1491-512A-C290420181C3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9" name="Pfeil: nach unten 48">
            <a:extLst>
              <a:ext uri="{FF2B5EF4-FFF2-40B4-BE49-F238E27FC236}">
                <a16:creationId xmlns:a16="http://schemas.microsoft.com/office/drawing/2014/main" id="{F3223AE2-9E82-49C6-85BF-C41D86BA6FA1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81DE0A99-EF9A-DD1D-4D56-D4C9564A45F3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C0A2A0C-EF56-EAD8-E48F-AE029FD6F329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5B131D72-EC1F-72C2-E26B-FBC76F2F0FF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437654B0-7870-5F73-15DB-83912F83014D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4" name="Sprechblase: rechteckig 53">
              <a:extLst>
                <a:ext uri="{FF2B5EF4-FFF2-40B4-BE49-F238E27FC236}">
                  <a16:creationId xmlns:a16="http://schemas.microsoft.com/office/drawing/2014/main" id="{86548C4E-7D4E-25C3-B84D-3070EF869386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5" name="Verbotsymbol 54">
              <a:extLst>
                <a:ext uri="{FF2B5EF4-FFF2-40B4-BE49-F238E27FC236}">
                  <a16:creationId xmlns:a16="http://schemas.microsoft.com/office/drawing/2014/main" id="{F6A35895-8358-9725-C352-3183F216BF6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0DE675F8-0AE4-8BFF-3A9C-8D26EE55DA3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89022" cy="1135258"/>
          </a:xfrm>
        </p:spPr>
        <p:txBody>
          <a:bodyPr/>
          <a:lstStyle/>
          <a:p>
            <a:r>
              <a:rPr lang="de-DE" dirty="0"/>
              <a:t>Sperrpause 8.6 - Schwenkbereich vom Kran Seite West</a:t>
            </a:r>
            <a:br>
              <a:rPr lang="de-DE" dirty="0"/>
            </a:br>
            <a:r>
              <a:rPr lang="de-DE" dirty="0"/>
              <a:t>23.07.27 – 25.07.2027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55</a:t>
            </a:fld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Auf- und Abbau Kran Seite West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57" name="Pfeil: nach unten 56">
            <a:extLst>
              <a:ext uri="{FF2B5EF4-FFF2-40B4-BE49-F238E27FC236}">
                <a16:creationId xmlns:a16="http://schemas.microsoft.com/office/drawing/2014/main" id="{59B0A0F9-7BF3-B01D-58CC-26896A8DB40E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58" name="Pfeil: nach unten 57">
            <a:extLst>
              <a:ext uri="{FF2B5EF4-FFF2-40B4-BE49-F238E27FC236}">
                <a16:creationId xmlns:a16="http://schemas.microsoft.com/office/drawing/2014/main" id="{492FDFE7-5830-CDFE-E22A-7B494ED1F000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59" name="Pfeil: nach unten 58">
            <a:extLst>
              <a:ext uri="{FF2B5EF4-FFF2-40B4-BE49-F238E27FC236}">
                <a16:creationId xmlns:a16="http://schemas.microsoft.com/office/drawing/2014/main" id="{D6FAA741-45F6-6BC7-7E0F-7585E72F6166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0" name="Pfeil: nach unten 59">
            <a:extLst>
              <a:ext uri="{FF2B5EF4-FFF2-40B4-BE49-F238E27FC236}">
                <a16:creationId xmlns:a16="http://schemas.microsoft.com/office/drawing/2014/main" id="{AB6CAB56-4E9B-FC74-2C32-2F3EE0F9272D}"/>
              </a:ext>
            </a:extLst>
          </p:cNvPr>
          <p:cNvSpPr/>
          <p:nvPr/>
        </p:nvSpPr>
        <p:spPr>
          <a:xfrm rot="4622388" flipH="1">
            <a:off x="10475137" y="275562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61" name="Pfeil: nach unten 60">
            <a:extLst>
              <a:ext uri="{FF2B5EF4-FFF2-40B4-BE49-F238E27FC236}">
                <a16:creationId xmlns:a16="http://schemas.microsoft.com/office/drawing/2014/main" id="{8A4EB38A-3BC2-922A-DD3C-F9B5EC44926E}"/>
              </a:ext>
            </a:extLst>
          </p:cNvPr>
          <p:cNvSpPr/>
          <p:nvPr/>
        </p:nvSpPr>
        <p:spPr>
          <a:xfrm rot="15419672" flipH="1">
            <a:off x="10436873" y="2954224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62" name="Pfeil: nach unten 61">
            <a:extLst>
              <a:ext uri="{FF2B5EF4-FFF2-40B4-BE49-F238E27FC236}">
                <a16:creationId xmlns:a16="http://schemas.microsoft.com/office/drawing/2014/main" id="{036A6F85-89DE-1A4A-A985-DC97D78B3BEC}"/>
              </a:ext>
            </a:extLst>
          </p:cNvPr>
          <p:cNvSpPr/>
          <p:nvPr/>
        </p:nvSpPr>
        <p:spPr>
          <a:xfrm rot="15419672" flipH="1">
            <a:off x="10398607" y="318370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4A38B0BB-4D3F-8363-B9D6-563190D1379A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6" name="Pfeil: nach links und rechts 65">
            <a:extLst>
              <a:ext uri="{FF2B5EF4-FFF2-40B4-BE49-F238E27FC236}">
                <a16:creationId xmlns:a16="http://schemas.microsoft.com/office/drawing/2014/main" id="{8112B42A-C6A5-48FF-5FC8-235AE48D2928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AB014DC5-2D5D-6EE2-A3DE-04BE10B27967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  <a:solidFill>
            <a:schemeClr val="bg1">
              <a:lumMod val="50000"/>
            </a:schemeClr>
          </a:solidFill>
        </p:grpSpPr>
        <p:sp>
          <p:nvSpPr>
            <p:cNvPr id="69" name="Sprechblase: rechteckig 68">
              <a:extLst>
                <a:ext uri="{FF2B5EF4-FFF2-40B4-BE49-F238E27FC236}">
                  <a16:creationId xmlns:a16="http://schemas.microsoft.com/office/drawing/2014/main" id="{B6FFF24A-4980-9FC8-2F11-14C11F95BE5B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70" name="Verbotsymbol 69">
              <a:extLst>
                <a:ext uri="{FF2B5EF4-FFF2-40B4-BE49-F238E27FC236}">
                  <a16:creationId xmlns:a16="http://schemas.microsoft.com/office/drawing/2014/main" id="{97B543DA-A5AB-5A8F-42DF-0804A7F671FF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Ellipse 3">
            <a:extLst>
              <a:ext uri="{FF2B5EF4-FFF2-40B4-BE49-F238E27FC236}">
                <a16:creationId xmlns:a16="http://schemas.microsoft.com/office/drawing/2014/main" id="{812280BA-6FC9-8282-0D1B-274495053066}"/>
              </a:ext>
            </a:extLst>
          </p:cNvPr>
          <p:cNvSpPr/>
          <p:nvPr/>
        </p:nvSpPr>
        <p:spPr>
          <a:xfrm>
            <a:off x="5580003" y="4778436"/>
            <a:ext cx="1422703" cy="1433938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3810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D0C509DC-3CBB-3721-11F9-35A721F29365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014CC152-3FE4-DF14-ADDF-3CA6D99D97EC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8" name="Pfeil: nach links und rechts 7">
            <a:extLst>
              <a:ext uri="{FF2B5EF4-FFF2-40B4-BE49-F238E27FC236}">
                <a16:creationId xmlns:a16="http://schemas.microsoft.com/office/drawing/2014/main" id="{0E28800F-FA85-6097-1CF5-8BAAD637F4C9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  <p:sp>
        <p:nvSpPr>
          <p:cNvPr id="12" name="Pfeil: nach links 11">
            <a:extLst>
              <a:ext uri="{FF2B5EF4-FFF2-40B4-BE49-F238E27FC236}">
                <a16:creationId xmlns:a16="http://schemas.microsoft.com/office/drawing/2014/main" id="{38FCFBDB-A4D3-F0D5-1ECA-2BE789292C62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41F7A3EF-A68D-4890-7D22-7153D607FD34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  <a:solidFill>
            <a:schemeClr val="bg1">
              <a:lumMod val="50000"/>
            </a:schemeClr>
          </a:solidFill>
        </p:grpSpPr>
        <p:sp>
          <p:nvSpPr>
            <p:cNvPr id="15" name="Sprechblase: rechteckig 14">
              <a:extLst>
                <a:ext uri="{FF2B5EF4-FFF2-40B4-BE49-F238E27FC236}">
                  <a16:creationId xmlns:a16="http://schemas.microsoft.com/office/drawing/2014/main" id="{7EBD442D-320A-888F-A8D8-BDDE04C82531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6" name="Verbotsymbol 15">
              <a:extLst>
                <a:ext uri="{FF2B5EF4-FFF2-40B4-BE49-F238E27FC236}">
                  <a16:creationId xmlns:a16="http://schemas.microsoft.com/office/drawing/2014/main" id="{B8106440-9ECA-E72B-8366-7505B437B1FB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Sprechblase: rechteckig 19">
            <a:extLst>
              <a:ext uri="{FF2B5EF4-FFF2-40B4-BE49-F238E27FC236}">
                <a16:creationId xmlns:a16="http://schemas.microsoft.com/office/drawing/2014/main" id="{680583FE-F314-A053-50DF-464533A582F8}"/>
              </a:ext>
            </a:extLst>
          </p:cNvPr>
          <p:cNvSpPr/>
          <p:nvPr/>
        </p:nvSpPr>
        <p:spPr>
          <a:xfrm>
            <a:off x="1181785" y="6001731"/>
            <a:ext cx="546730" cy="225905"/>
          </a:xfrm>
          <a:prstGeom prst="wedgeRectCallout">
            <a:avLst>
              <a:gd name="adj1" fmla="val 99241"/>
              <a:gd name="adj2" fmla="val -82811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W840</a:t>
            </a:r>
          </a:p>
        </p:txBody>
      </p:sp>
      <p:sp>
        <p:nvSpPr>
          <p:cNvPr id="19" name="Pfeil: nach links und rechts 18">
            <a:extLst>
              <a:ext uri="{FF2B5EF4-FFF2-40B4-BE49-F238E27FC236}">
                <a16:creationId xmlns:a16="http://schemas.microsoft.com/office/drawing/2014/main" id="{2826C0B3-AF0C-0D39-20CA-652B52EFC31D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21" name="Pfeil: nach links und rechts 20">
            <a:extLst>
              <a:ext uri="{FF2B5EF4-FFF2-40B4-BE49-F238E27FC236}">
                <a16:creationId xmlns:a16="http://schemas.microsoft.com/office/drawing/2014/main" id="{B30393EC-04B8-2CDB-03B3-A67577BC517A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76EA04A-B33F-0496-0E0E-7335B3F8B207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bg1">
              <a:lumMod val="50000"/>
            </a:schemeClr>
          </a:solidFill>
        </p:grpSpPr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7A338134-2F66-A17B-D4CA-9F8798D053D5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Sprechblase: rechteckig 23">
              <a:extLst>
                <a:ext uri="{FF2B5EF4-FFF2-40B4-BE49-F238E27FC236}">
                  <a16:creationId xmlns:a16="http://schemas.microsoft.com/office/drawing/2014/main" id="{EBF5D8FC-A371-58C1-FCEA-F3D50DD13EA3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00301D78-F416-D923-8AF3-78C75BEB9734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bg1">
              <a:lumMod val="50000"/>
            </a:schemeClr>
          </a:solidFill>
        </p:grpSpPr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2C0DB96C-EE31-4621-3C87-C535275EF52E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Sprechblase: rechteckig 26">
              <a:extLst>
                <a:ext uri="{FF2B5EF4-FFF2-40B4-BE49-F238E27FC236}">
                  <a16:creationId xmlns:a16="http://schemas.microsoft.com/office/drawing/2014/main" id="{497A33E8-43F4-122C-8A3D-E750422F0D14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76542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F95D0E5-8E11-E8EA-3E8D-9F7D03CAC502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4BBBB43E-6813-BF45-7EF8-489569265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9358B1AA-2E14-45E8-2D13-753B706DDCD0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5A93D5A9-12D8-66E6-3176-8DC0C8021395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7347BBA-714A-5AA8-821F-64BB52DF25FF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22" name="Pfeil: nach unten 21">
            <a:extLst>
              <a:ext uri="{FF2B5EF4-FFF2-40B4-BE49-F238E27FC236}">
                <a16:creationId xmlns:a16="http://schemas.microsoft.com/office/drawing/2014/main" id="{61D66C02-2E82-1B80-1499-EE63C7DC34D8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6" name="Pfeil: nach unten 25">
            <a:extLst>
              <a:ext uri="{FF2B5EF4-FFF2-40B4-BE49-F238E27FC236}">
                <a16:creationId xmlns:a16="http://schemas.microsoft.com/office/drawing/2014/main" id="{0ABB37B6-AD96-1F4A-0D97-33061403E363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9EBA6C23-DBFF-D4A1-E066-ACA5311C21EF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67F44C1F-9797-6E23-22CD-4577538C53CA}"/>
              </a:ext>
            </a:extLst>
          </p:cNvPr>
          <p:cNvSpPr/>
          <p:nvPr/>
        </p:nvSpPr>
        <p:spPr>
          <a:xfrm>
            <a:off x="6240016" y="2724253"/>
            <a:ext cx="2194200" cy="51599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315D9D0D-CB9B-E4C3-C011-C8F59C645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3" name="Pfeil: nach links und rechts 32">
            <a:extLst>
              <a:ext uri="{FF2B5EF4-FFF2-40B4-BE49-F238E27FC236}">
                <a16:creationId xmlns:a16="http://schemas.microsoft.com/office/drawing/2014/main" id="{D8865584-A266-44A2-7205-A79BD03B3E61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4" name="Pfeil: nach links und rechts 33">
            <a:extLst>
              <a:ext uri="{FF2B5EF4-FFF2-40B4-BE49-F238E27FC236}">
                <a16:creationId xmlns:a16="http://schemas.microsoft.com/office/drawing/2014/main" id="{0C591EB2-743F-1816-BAC4-16D298D9ABEC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5" name="Pfeil: nach links und rechts 34">
            <a:extLst>
              <a:ext uri="{FF2B5EF4-FFF2-40B4-BE49-F238E27FC236}">
                <a16:creationId xmlns:a16="http://schemas.microsoft.com/office/drawing/2014/main" id="{2FAABE16-C1F6-9289-D58B-641ED393EA6C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DC422E0C-331C-5F6A-9029-2A2593149432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92988095-358A-221E-9187-111401B2888C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0B0FC37B-6DD7-BE2D-67C2-348B4BFD4C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1029465B-0124-DE87-566B-B0ADDDCB783B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FC59CDE4-75AE-4953-367E-5AF19AE985B4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3A52A16B-6DD8-BC45-819F-555D226653E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8208FFA7-65EC-52B2-46ED-0CC0CB12264D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047CAF10-271D-CCF1-CA13-AEB68105B541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4092C336-8EFD-E00B-1701-290664690508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86150BF3-9B6C-1A4C-669F-F4767AFD753D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6" name="Sprechblase: rechteckig 45">
              <a:extLst>
                <a:ext uri="{FF2B5EF4-FFF2-40B4-BE49-F238E27FC236}">
                  <a16:creationId xmlns:a16="http://schemas.microsoft.com/office/drawing/2014/main" id="{325468C6-528D-3F5F-5651-FC797120DAF9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7" name="Verbotsymbol 46">
              <a:extLst>
                <a:ext uri="{FF2B5EF4-FFF2-40B4-BE49-F238E27FC236}">
                  <a16:creationId xmlns:a16="http://schemas.microsoft.com/office/drawing/2014/main" id="{966EEF1A-6006-1012-49E1-29A671617B0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Pfeil: nach unten 47">
            <a:extLst>
              <a:ext uri="{FF2B5EF4-FFF2-40B4-BE49-F238E27FC236}">
                <a16:creationId xmlns:a16="http://schemas.microsoft.com/office/drawing/2014/main" id="{35F3B4A6-72D5-1491-512A-C290420181C3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9" name="Pfeil: nach unten 48">
            <a:extLst>
              <a:ext uri="{FF2B5EF4-FFF2-40B4-BE49-F238E27FC236}">
                <a16:creationId xmlns:a16="http://schemas.microsoft.com/office/drawing/2014/main" id="{F3223AE2-9E82-49C6-85BF-C41D86BA6FA1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81DE0A99-EF9A-DD1D-4D56-D4C9564A45F3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C0A2A0C-EF56-EAD8-E48F-AE029FD6F329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5B131D72-EC1F-72C2-E26B-FBC76F2F0FF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437654B0-7870-5F73-15DB-83912F83014D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4" name="Sprechblase: rechteckig 53">
              <a:extLst>
                <a:ext uri="{FF2B5EF4-FFF2-40B4-BE49-F238E27FC236}">
                  <a16:creationId xmlns:a16="http://schemas.microsoft.com/office/drawing/2014/main" id="{86548C4E-7D4E-25C3-B84D-3070EF869386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5" name="Verbotsymbol 54">
              <a:extLst>
                <a:ext uri="{FF2B5EF4-FFF2-40B4-BE49-F238E27FC236}">
                  <a16:creationId xmlns:a16="http://schemas.microsoft.com/office/drawing/2014/main" id="{F6A35895-8358-9725-C352-3183F216BF6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0DE675F8-0AE4-8BFF-3A9C-8D26EE55DA3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6.8–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12h </a:t>
            </a:r>
            <a:r>
              <a:rPr lang="de-DE" dirty="0"/>
              <a:t>25.07.27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56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41318" y="274842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03054" y="294702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64788" y="317650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Einheben Überbau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C769FD4-F02B-933D-BCE2-04B83849D5BF}"/>
              </a:ext>
            </a:extLst>
          </p:cNvPr>
          <p:cNvSpPr/>
          <p:nvPr/>
        </p:nvSpPr>
        <p:spPr>
          <a:xfrm>
            <a:off x="8212299" y="3584413"/>
            <a:ext cx="938459" cy="63321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678561-69BB-E6C0-E46D-7D93D2C95A3F}"/>
              </a:ext>
            </a:extLst>
          </p:cNvPr>
          <p:cNvSpPr/>
          <p:nvPr/>
        </p:nvSpPr>
        <p:spPr>
          <a:xfrm>
            <a:off x="6061662" y="4784323"/>
            <a:ext cx="874834" cy="701348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1150F80A-8E8D-492E-4C97-667C6DFECA7E}"/>
              </a:ext>
            </a:extLst>
          </p:cNvPr>
          <p:cNvSpPr/>
          <p:nvPr/>
        </p:nvSpPr>
        <p:spPr>
          <a:xfrm>
            <a:off x="5580003" y="4778436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2" name="Pfeil: nach links und rechts 11">
            <a:extLst>
              <a:ext uri="{FF2B5EF4-FFF2-40B4-BE49-F238E27FC236}">
                <a16:creationId xmlns:a16="http://schemas.microsoft.com/office/drawing/2014/main" id="{778E3E4E-DDA5-2588-0707-C076847A98FB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15" name="Pfeil: nach links und rechts 14">
            <a:extLst>
              <a:ext uri="{FF2B5EF4-FFF2-40B4-BE49-F238E27FC236}">
                <a16:creationId xmlns:a16="http://schemas.microsoft.com/office/drawing/2014/main" id="{35FB13F2-860A-9837-CED5-8A1BEAC6A520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16" name="Pfeil: nach links und rechts 15">
            <a:extLst>
              <a:ext uri="{FF2B5EF4-FFF2-40B4-BE49-F238E27FC236}">
                <a16:creationId xmlns:a16="http://schemas.microsoft.com/office/drawing/2014/main" id="{76DB2224-608B-A519-2718-13B1BCB0447E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  <p:sp>
        <p:nvSpPr>
          <p:cNvPr id="28" name="Pfeil: nach links und rechts 27">
            <a:extLst>
              <a:ext uri="{FF2B5EF4-FFF2-40B4-BE49-F238E27FC236}">
                <a16:creationId xmlns:a16="http://schemas.microsoft.com/office/drawing/2014/main" id="{44A175E0-79B8-4A21-0613-519FBFD42A27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80B8008-031B-333A-2530-928E8183126F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8CCB39DA-2720-5BD0-3840-7B0BDCD5057A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0EE4E5C5-7A34-B336-FD94-E08D961B9805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  <a:solidFill>
            <a:schemeClr val="bg1">
              <a:lumMod val="50000"/>
            </a:schemeClr>
          </a:solidFill>
        </p:grpSpPr>
        <p:sp>
          <p:nvSpPr>
            <p:cNvPr id="58" name="Sprechblase: rechteckig 57">
              <a:extLst>
                <a:ext uri="{FF2B5EF4-FFF2-40B4-BE49-F238E27FC236}">
                  <a16:creationId xmlns:a16="http://schemas.microsoft.com/office/drawing/2014/main" id="{8B9D244B-C195-F8FD-9C49-33475559CBB2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59" name="Verbotsymbol 58">
              <a:extLst>
                <a:ext uri="{FF2B5EF4-FFF2-40B4-BE49-F238E27FC236}">
                  <a16:creationId xmlns:a16="http://schemas.microsoft.com/office/drawing/2014/main" id="{218E53F4-BB40-01C4-D35D-4552B9CA4B0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Pfeil: nach links 60">
            <a:extLst>
              <a:ext uri="{FF2B5EF4-FFF2-40B4-BE49-F238E27FC236}">
                <a16:creationId xmlns:a16="http://schemas.microsoft.com/office/drawing/2014/main" id="{91079C73-7835-0AA6-87F2-61013F693937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C5BB819A-485C-6595-C168-4099F2F8969B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  <a:solidFill>
            <a:schemeClr val="bg1">
              <a:lumMod val="50000"/>
            </a:schemeClr>
          </a:solidFill>
        </p:grpSpPr>
        <p:sp>
          <p:nvSpPr>
            <p:cNvPr id="64" name="Sprechblase: rechteckig 63">
              <a:extLst>
                <a:ext uri="{FF2B5EF4-FFF2-40B4-BE49-F238E27FC236}">
                  <a16:creationId xmlns:a16="http://schemas.microsoft.com/office/drawing/2014/main" id="{35219F85-CC41-D275-127F-DA1240695D2C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65" name="Verbotsymbol 64">
              <a:extLst>
                <a:ext uri="{FF2B5EF4-FFF2-40B4-BE49-F238E27FC236}">
                  <a16:creationId xmlns:a16="http://schemas.microsoft.com/office/drawing/2014/main" id="{38D55D4F-7B15-CD80-EE13-E5F039CA36DF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7C94F4A7-4E50-5F96-355C-811A336F57F3}"/>
              </a:ext>
            </a:extLst>
          </p:cNvPr>
          <p:cNvGrpSpPr/>
          <p:nvPr/>
        </p:nvGrpSpPr>
        <p:grpSpPr>
          <a:xfrm>
            <a:off x="1181785" y="5797793"/>
            <a:ext cx="1037741" cy="429843"/>
            <a:chOff x="1507119" y="4847728"/>
            <a:chExt cx="1037741" cy="429843"/>
          </a:xfrm>
          <a:solidFill>
            <a:schemeClr val="bg1">
              <a:lumMod val="50000"/>
            </a:schemeClr>
          </a:solidFill>
        </p:grpSpPr>
        <p:sp>
          <p:nvSpPr>
            <p:cNvPr id="67" name="Sprechblase: rechteckig 66">
              <a:extLst>
                <a:ext uri="{FF2B5EF4-FFF2-40B4-BE49-F238E27FC236}">
                  <a16:creationId xmlns:a16="http://schemas.microsoft.com/office/drawing/2014/main" id="{CBD502C1-9233-8844-CF01-59C1BE074DA7}"/>
                </a:ext>
              </a:extLst>
            </p:cNvPr>
            <p:cNvSpPr/>
            <p:nvPr/>
          </p:nvSpPr>
          <p:spPr>
            <a:xfrm>
              <a:off x="1507119" y="5051666"/>
              <a:ext cx="546730" cy="225905"/>
            </a:xfrm>
            <a:prstGeom prst="wedgeRectCallout">
              <a:avLst>
                <a:gd name="adj1" fmla="val 99241"/>
                <a:gd name="adj2" fmla="val -5989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W840</a:t>
              </a:r>
            </a:p>
          </p:txBody>
        </p:sp>
        <p:sp>
          <p:nvSpPr>
            <p:cNvPr id="68" name="Verbotsymbol 67">
              <a:extLst>
                <a:ext uri="{FF2B5EF4-FFF2-40B4-BE49-F238E27FC236}">
                  <a16:creationId xmlns:a16="http://schemas.microsoft.com/office/drawing/2014/main" id="{A10536EB-DF1B-7F3B-C54A-A3BCC535A17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CD460718-0D76-8C19-A3C5-9E9B16BDC2C1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13" name="Pfeil: nach links und rechts 12">
            <a:extLst>
              <a:ext uri="{FF2B5EF4-FFF2-40B4-BE49-F238E27FC236}">
                <a16:creationId xmlns:a16="http://schemas.microsoft.com/office/drawing/2014/main" id="{763F9765-ECAB-9D5D-7997-DA7DD738D6DB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010057C8-0ED3-3C51-BB0B-4E4A2EBB4994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bg1">
              <a:lumMod val="50000"/>
            </a:schemeClr>
          </a:solidFill>
        </p:grpSpPr>
        <p:cxnSp>
          <p:nvCxnSpPr>
            <p:cNvPr id="70" name="Gerader Verbinder 69">
              <a:extLst>
                <a:ext uri="{FF2B5EF4-FFF2-40B4-BE49-F238E27FC236}">
                  <a16:creationId xmlns:a16="http://schemas.microsoft.com/office/drawing/2014/main" id="{17473088-AB54-F16E-F1B7-12587E947470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Sprechblase: rechteckig 70">
              <a:extLst>
                <a:ext uri="{FF2B5EF4-FFF2-40B4-BE49-F238E27FC236}">
                  <a16:creationId xmlns:a16="http://schemas.microsoft.com/office/drawing/2014/main" id="{FEA72E04-11CF-1F78-B8FB-5F35672049CE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92CDB938-A099-E2DA-7820-A8A170371505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bg1">
              <a:lumMod val="50000"/>
            </a:schemeClr>
          </a:solidFill>
        </p:grpSpPr>
        <p:cxnSp>
          <p:nvCxnSpPr>
            <p:cNvPr id="73" name="Gerader Verbinder 72">
              <a:extLst>
                <a:ext uri="{FF2B5EF4-FFF2-40B4-BE49-F238E27FC236}">
                  <a16:creationId xmlns:a16="http://schemas.microsoft.com/office/drawing/2014/main" id="{4C9B5F65-F675-367A-EBE8-8374E6A0712E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Sprechblase: rechteckig 73">
              <a:extLst>
                <a:ext uri="{FF2B5EF4-FFF2-40B4-BE49-F238E27FC236}">
                  <a16:creationId xmlns:a16="http://schemas.microsoft.com/office/drawing/2014/main" id="{68189A2D-419F-907C-ABDE-590877F33582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78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00463 L -0.00403 -0.00463 C -0.00625 -0.0037 -0.01419 -0.00069 -0.01731 0.00185 C -0.0181 0.00255 -0.01875 0.00371 -0.01953 0.0044 C -0.02096 0.00579 -0.02265 0.00672 -0.02396 0.00834 C -0.02539 0.01019 -0.0263 0.01297 -0.0276 0.01482 C -0.02903 0.0169 -0.03073 0.01806 -0.03203 0.02014 C -0.03463 0.02408 -0.03698 0.02871 -0.03932 0.0331 L -0.04231 0.03843 L -0.04518 0.04375 C -0.04726 0.0507 -0.0483 0.05394 -0.04961 0.06204 C -0.05078 0.06875 -0.0526 0.08287 -0.0526 0.08287 C -0.05286 0.09722 -0.05299 0.11158 -0.05338 0.12593 C -0.05338 0.13148 -0.05325 0.15347 -0.05481 0.16389 C -0.05494 0.16482 -0.05534 0.16574 -0.05547 0.16667 " pathEditMode="relative" ptsTypes="AAAAAAAAAAAAAAA">
                                      <p:cBhvr>
                                        <p:cTn id="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700000">
                                      <p:cBhvr>
                                        <p:cTn id="8" dur="1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46 0.16667 L -0.05546 0.1669 L -0.04127 0.17061 C -0.03984 0.17107 -0.03854 0.17153 -0.03724 0.172 C -0.03268 0.17431 -0.02786 0.17524 -0.02356 0.17917 C -0.0194 0.18311 -0.01471 0.18681 -0.01093 0.1919 C -0.0069 0.19723 -0.00898 0.19537 -0.0052 0.19769 C -0.00455 0.19908 -0.0039 0.2007 -0.00286 0.20186 C -0.00091 0.20463 0.00209 0.20695 0.0043 0.20903 C 0.0073 0.21737 0.00417 0.20973 0.00834 0.21621 C 0.00938 0.21806 0.01029 0.21991 0.01159 0.22176 C 0.01224 0.22292 0.01316 0.22362 0.01394 0.22477 C 0.01446 0.22547 0.01498 0.22662 0.0155 0.22755 L 0.01641 0.22917 " pathEditMode="relative" rAng="0" ptsTypes="AAAAAAAAAAAAAA">
                                      <p:cBhvr>
                                        <p:cTn id="1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2AD1612-B029-7DE9-CF75-0C014F074207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B6A997B-C313-B0A9-1B92-07D1B8CD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96DB4B7E-F680-0664-EA3C-FE41CE3E7442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BE41652-3BFF-F190-3314-EC82FAE174F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268187F3-A21A-ED7E-91A8-39B67F70A619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C3FC6D1F-25AD-6425-6628-B98A0C4D6AE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E7B9F31-39EA-BA4B-B508-C95A13D11190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27E794F-0FB1-9E8F-0034-768079D3F5FD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ABC218E3-5308-DED9-C75C-A477875F3D1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0371468-3E6A-D0CA-4483-CFA0FB35BA3F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1FBAE269-87DD-2B14-85B0-E85A206D5BC7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FFC1B163-B6E8-A346-9026-E053FE3A73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02BD061-681E-FE5E-A188-71572974E95B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C7596E97-F2B2-09F7-AC39-98DF66EDE203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0392ED60-3FCD-6A12-3FC3-12FDD4E7D13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D2FF3BE-DEDB-2F61-5B6A-ACDA2E07684F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BFA28D74-AB50-0E32-05C6-7D53CC5E5613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CCE65DC3-88E9-4F17-1E34-1F0520FBCC7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B6CA7842-D8BD-EA89-A796-DAF087B96594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564551F-C368-D24F-09D5-79357D9D1925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63EFB44A-A814-3578-F28D-2F61E7AE06F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724819"/>
          </a:xfrm>
        </p:spPr>
        <p:txBody>
          <a:bodyPr/>
          <a:lstStyle/>
          <a:p>
            <a:r>
              <a:rPr lang="de-DE" dirty="0"/>
              <a:t>Sperrpause Zustand 26.07. – 31.07.2027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57</a:t>
            </a:fld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F3EEEDD4-8D3E-54AC-8799-9E62D6EF628C}"/>
              </a:ext>
            </a:extLst>
          </p:cNvPr>
          <p:cNvSpPr/>
          <p:nvPr/>
        </p:nvSpPr>
        <p:spPr>
          <a:xfrm>
            <a:off x="5580003" y="4778436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55" name="Pfeil: nach links und rechts 54">
            <a:extLst>
              <a:ext uri="{FF2B5EF4-FFF2-40B4-BE49-F238E27FC236}">
                <a16:creationId xmlns:a16="http://schemas.microsoft.com/office/drawing/2014/main" id="{BD98C3D3-33E9-6320-6685-6A3BCC6D7636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EDA711E7-9930-53A1-13B1-80E13EB17F18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57" name="Pfeil: nach links und rechts 56">
            <a:extLst>
              <a:ext uri="{FF2B5EF4-FFF2-40B4-BE49-F238E27FC236}">
                <a16:creationId xmlns:a16="http://schemas.microsoft.com/office/drawing/2014/main" id="{9FD984DB-CFCD-6E3C-6573-FBF44CCE0C45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  <p:sp>
        <p:nvSpPr>
          <p:cNvPr id="58" name="Pfeil: nach links und rechts 57">
            <a:extLst>
              <a:ext uri="{FF2B5EF4-FFF2-40B4-BE49-F238E27FC236}">
                <a16:creationId xmlns:a16="http://schemas.microsoft.com/office/drawing/2014/main" id="{1A588D2A-BF01-EA91-0F0F-D939EBA32616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DDC1A1C-BCE8-0435-1768-067EFF1ED425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  <a:solidFill>
            <a:schemeClr val="bg1">
              <a:lumMod val="50000"/>
            </a:schemeClr>
          </a:solidFill>
        </p:grpSpPr>
        <p:sp>
          <p:nvSpPr>
            <p:cNvPr id="60" name="Sprechblase: rechteckig 59">
              <a:extLst>
                <a:ext uri="{FF2B5EF4-FFF2-40B4-BE49-F238E27FC236}">
                  <a16:creationId xmlns:a16="http://schemas.microsoft.com/office/drawing/2014/main" id="{D939664C-BE80-A87E-4999-9089B8045CFD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61" name="Verbotsymbol 60">
              <a:extLst>
                <a:ext uri="{FF2B5EF4-FFF2-40B4-BE49-F238E27FC236}">
                  <a16:creationId xmlns:a16="http://schemas.microsoft.com/office/drawing/2014/main" id="{7CC85993-DC19-2335-DE6D-CFDAE4AA7BBD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Ellipse 62">
            <a:extLst>
              <a:ext uri="{FF2B5EF4-FFF2-40B4-BE49-F238E27FC236}">
                <a16:creationId xmlns:a16="http://schemas.microsoft.com/office/drawing/2014/main" id="{F2D96134-A9C2-79C4-0C0B-B64F945B58C2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3" name="Pfeil: nach links 2">
            <a:extLst>
              <a:ext uri="{FF2B5EF4-FFF2-40B4-BE49-F238E27FC236}">
                <a16:creationId xmlns:a16="http://schemas.microsoft.com/office/drawing/2014/main" id="{BDC92AD8-0294-E0B9-1F7B-9D7C791C112D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831252D-4560-F10C-4359-89E506A62D97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  <a:solidFill>
            <a:schemeClr val="bg1">
              <a:lumMod val="50000"/>
            </a:schemeClr>
          </a:solidFill>
        </p:grpSpPr>
        <p:sp>
          <p:nvSpPr>
            <p:cNvPr id="15" name="Sprechblase: rechteckig 14">
              <a:extLst>
                <a:ext uri="{FF2B5EF4-FFF2-40B4-BE49-F238E27FC236}">
                  <a16:creationId xmlns:a16="http://schemas.microsoft.com/office/drawing/2014/main" id="{AA25D552-315F-468A-9423-F3C262855545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6" name="Verbotsymbol 15">
              <a:extLst>
                <a:ext uri="{FF2B5EF4-FFF2-40B4-BE49-F238E27FC236}">
                  <a16:creationId xmlns:a16="http://schemas.microsoft.com/office/drawing/2014/main" id="{96A86D28-86CA-E42A-6CC5-B18121D04F4A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Pfeil: nach unten 21">
            <a:extLst>
              <a:ext uri="{FF2B5EF4-FFF2-40B4-BE49-F238E27FC236}">
                <a16:creationId xmlns:a16="http://schemas.microsoft.com/office/drawing/2014/main" id="{46C4F8AD-863A-BAE4-8615-DC5A45BF7CF5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6" name="Pfeil: nach unten 25">
            <a:extLst>
              <a:ext uri="{FF2B5EF4-FFF2-40B4-BE49-F238E27FC236}">
                <a16:creationId xmlns:a16="http://schemas.microsoft.com/office/drawing/2014/main" id="{57BB3601-214E-66BA-DF7E-0E8B3353B5F3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7" name="Pfeil: nach unten 26">
            <a:extLst>
              <a:ext uri="{FF2B5EF4-FFF2-40B4-BE49-F238E27FC236}">
                <a16:creationId xmlns:a16="http://schemas.microsoft.com/office/drawing/2014/main" id="{1A0B3914-948F-0EB7-E787-486B29C40C5A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8" name="Pfeil: nach unten 27">
            <a:extLst>
              <a:ext uri="{FF2B5EF4-FFF2-40B4-BE49-F238E27FC236}">
                <a16:creationId xmlns:a16="http://schemas.microsoft.com/office/drawing/2014/main" id="{AA3B9D30-B7D3-B4F7-39F2-F2DD32077DE2}"/>
              </a:ext>
            </a:extLst>
          </p:cNvPr>
          <p:cNvSpPr/>
          <p:nvPr/>
        </p:nvSpPr>
        <p:spPr>
          <a:xfrm rot="4622388" flipH="1">
            <a:off x="10475137" y="275562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64" name="Pfeil: nach unten 63">
            <a:extLst>
              <a:ext uri="{FF2B5EF4-FFF2-40B4-BE49-F238E27FC236}">
                <a16:creationId xmlns:a16="http://schemas.microsoft.com/office/drawing/2014/main" id="{CFD4529D-A269-FA2B-EE6C-6BC8CCC96408}"/>
              </a:ext>
            </a:extLst>
          </p:cNvPr>
          <p:cNvSpPr/>
          <p:nvPr/>
        </p:nvSpPr>
        <p:spPr>
          <a:xfrm rot="15419672" flipH="1">
            <a:off x="10436873" y="2954224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65" name="Pfeil: nach unten 64">
            <a:extLst>
              <a:ext uri="{FF2B5EF4-FFF2-40B4-BE49-F238E27FC236}">
                <a16:creationId xmlns:a16="http://schemas.microsoft.com/office/drawing/2014/main" id="{4B5DD1AA-9E1C-7B84-B6F2-BE329F12F866}"/>
              </a:ext>
            </a:extLst>
          </p:cNvPr>
          <p:cNvSpPr/>
          <p:nvPr/>
        </p:nvSpPr>
        <p:spPr>
          <a:xfrm rot="15419672" flipH="1">
            <a:off x="10398607" y="3183708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67" name="Sprechblase: rechteckig 66">
            <a:extLst>
              <a:ext uri="{FF2B5EF4-FFF2-40B4-BE49-F238E27FC236}">
                <a16:creationId xmlns:a16="http://schemas.microsoft.com/office/drawing/2014/main" id="{45A87AB7-A6C6-811E-FFF2-5E85F975B7C3}"/>
              </a:ext>
            </a:extLst>
          </p:cNvPr>
          <p:cNvSpPr/>
          <p:nvPr/>
        </p:nvSpPr>
        <p:spPr>
          <a:xfrm>
            <a:off x="1181785" y="6001731"/>
            <a:ext cx="546730" cy="225905"/>
          </a:xfrm>
          <a:prstGeom prst="wedgeRectCallout">
            <a:avLst>
              <a:gd name="adj1" fmla="val 100819"/>
              <a:gd name="adj2" fmla="val -82810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W840</a:t>
            </a:r>
          </a:p>
        </p:txBody>
      </p:sp>
      <p:sp>
        <p:nvSpPr>
          <p:cNvPr id="2" name="Pfeil: nach links und rechts 1">
            <a:extLst>
              <a:ext uri="{FF2B5EF4-FFF2-40B4-BE49-F238E27FC236}">
                <a16:creationId xmlns:a16="http://schemas.microsoft.com/office/drawing/2014/main" id="{6F7FF5BC-90AB-DA2E-EDE7-5DF509751C28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23BEFE81-A341-EDBB-0DB6-4EB844B7186B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184AA6B9-12CF-3BBF-4B07-C87130296044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bg1">
              <a:lumMod val="50000"/>
            </a:schemeClr>
          </a:solidFill>
        </p:grpSpPr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D4F403CE-A021-4203-3330-208B6E271D4E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Sprechblase: rechteckig 17">
              <a:extLst>
                <a:ext uri="{FF2B5EF4-FFF2-40B4-BE49-F238E27FC236}">
                  <a16:creationId xmlns:a16="http://schemas.microsoft.com/office/drawing/2014/main" id="{A572C276-6DC0-CD33-08AE-2ADF6EEDF70B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D58C1B4-685F-13C3-806A-97E41B25D5D6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bg1">
              <a:lumMod val="50000"/>
            </a:schemeClr>
          </a:solidFill>
        </p:grpSpPr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7F239650-7FB4-FFC0-40DA-C46076771882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Sprechblase: rechteckig 20">
              <a:extLst>
                <a:ext uri="{FF2B5EF4-FFF2-40B4-BE49-F238E27FC236}">
                  <a16:creationId xmlns:a16="http://schemas.microsoft.com/office/drawing/2014/main" id="{3DCC3BA8-13DE-43A4-B5AA-9AC7AAC3E8F0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7199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2AD1612-B029-7DE9-CF75-0C014F074207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B6A997B-C313-B0A9-1B92-07D1B8CD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96DB4B7E-F680-0664-EA3C-FE41CE3E7442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BE41652-3BFF-F190-3314-EC82FAE174F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268187F3-A21A-ED7E-91A8-39B67F70A619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C3FC6D1F-25AD-6425-6628-B98A0C4D6AE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E7B9F31-39EA-BA4B-B508-C95A13D11190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27E794F-0FB1-9E8F-0034-768079D3F5FD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ABC218E3-5308-DED9-C75C-A477875F3D1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0371468-3E6A-D0CA-4483-CFA0FB35BA3F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1FBAE269-87DD-2B14-85B0-E85A206D5BC7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FFC1B163-B6E8-A346-9026-E053FE3A73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02BD061-681E-FE5E-A188-71572974E95B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C7596E97-F2B2-09F7-AC39-98DF66EDE203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0392ED60-3FCD-6A12-3FC3-12FDD4E7D13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D2FF3BE-DEDB-2F61-5B6A-ACDA2E07684F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BFA28D74-AB50-0E32-05C6-7D53CC5E5613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CCE65DC3-88E9-4F17-1E34-1F0520FBCC7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B6CA7842-D8BD-EA89-A796-DAF087B96594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564551F-C368-D24F-09D5-79357D9D1925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63EFB44A-A814-3578-F28D-2F61E7AE06F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724819"/>
          </a:xfrm>
        </p:spPr>
        <p:txBody>
          <a:bodyPr/>
          <a:lstStyle/>
          <a:p>
            <a:r>
              <a:rPr lang="de-DE" dirty="0"/>
              <a:t>Sperrpause 6.9–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12h </a:t>
            </a:r>
            <a:r>
              <a:rPr lang="de-DE" dirty="0"/>
              <a:t>01.08.27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58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Restarbeiten Überbau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Eine Woche nach </a:t>
            </a:r>
            <a:r>
              <a:rPr lang="de-DE" sz="1600" dirty="0" err="1"/>
              <a:t>Einhub</a:t>
            </a:r>
            <a:endParaRPr lang="de-DE" sz="1600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B3E9A80-7E9A-0D76-D1C6-024281205B01}"/>
              </a:ext>
            </a:extLst>
          </p:cNvPr>
          <p:cNvSpPr/>
          <p:nvPr/>
        </p:nvSpPr>
        <p:spPr>
          <a:xfrm rot="19540582">
            <a:off x="6289390" y="4185099"/>
            <a:ext cx="2593450" cy="65672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F3EEEDD4-8D3E-54AC-8799-9E62D6EF628C}"/>
              </a:ext>
            </a:extLst>
          </p:cNvPr>
          <p:cNvSpPr/>
          <p:nvPr/>
        </p:nvSpPr>
        <p:spPr>
          <a:xfrm>
            <a:off x="5580003" y="4778436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55" name="Pfeil: nach links und rechts 54">
            <a:extLst>
              <a:ext uri="{FF2B5EF4-FFF2-40B4-BE49-F238E27FC236}">
                <a16:creationId xmlns:a16="http://schemas.microsoft.com/office/drawing/2014/main" id="{BD98C3D3-33E9-6320-6685-6A3BCC6D7636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EDA711E7-9930-53A1-13B1-80E13EB17F18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57" name="Pfeil: nach links und rechts 56">
            <a:extLst>
              <a:ext uri="{FF2B5EF4-FFF2-40B4-BE49-F238E27FC236}">
                <a16:creationId xmlns:a16="http://schemas.microsoft.com/office/drawing/2014/main" id="{9FD984DB-CFCD-6E3C-6573-FBF44CCE0C45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  <p:sp>
        <p:nvSpPr>
          <p:cNvPr id="58" name="Pfeil: nach links und rechts 57">
            <a:extLst>
              <a:ext uri="{FF2B5EF4-FFF2-40B4-BE49-F238E27FC236}">
                <a16:creationId xmlns:a16="http://schemas.microsoft.com/office/drawing/2014/main" id="{1A588D2A-BF01-EA91-0F0F-D939EBA32616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DDC1A1C-BCE8-0435-1768-067EFF1ED425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  <a:solidFill>
            <a:schemeClr val="bg1">
              <a:lumMod val="50000"/>
            </a:schemeClr>
          </a:solidFill>
        </p:grpSpPr>
        <p:sp>
          <p:nvSpPr>
            <p:cNvPr id="60" name="Sprechblase: rechteckig 59">
              <a:extLst>
                <a:ext uri="{FF2B5EF4-FFF2-40B4-BE49-F238E27FC236}">
                  <a16:creationId xmlns:a16="http://schemas.microsoft.com/office/drawing/2014/main" id="{D939664C-BE80-A87E-4999-9089B8045CFD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61" name="Verbotsymbol 60">
              <a:extLst>
                <a:ext uri="{FF2B5EF4-FFF2-40B4-BE49-F238E27FC236}">
                  <a16:creationId xmlns:a16="http://schemas.microsoft.com/office/drawing/2014/main" id="{7CC85993-DC19-2335-DE6D-CFDAE4AA7BBD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Ellipse 62">
            <a:extLst>
              <a:ext uri="{FF2B5EF4-FFF2-40B4-BE49-F238E27FC236}">
                <a16:creationId xmlns:a16="http://schemas.microsoft.com/office/drawing/2014/main" id="{F2D96134-A9C2-79C4-0C0B-B64F945B58C2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3" name="Pfeil: nach links 2">
            <a:extLst>
              <a:ext uri="{FF2B5EF4-FFF2-40B4-BE49-F238E27FC236}">
                <a16:creationId xmlns:a16="http://schemas.microsoft.com/office/drawing/2014/main" id="{BDC92AD8-0294-E0B9-1F7B-9D7C791C112D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831252D-4560-F10C-4359-89E506A62D97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  <a:solidFill>
            <a:schemeClr val="bg1">
              <a:lumMod val="50000"/>
            </a:schemeClr>
          </a:solidFill>
        </p:grpSpPr>
        <p:sp>
          <p:nvSpPr>
            <p:cNvPr id="15" name="Sprechblase: rechteckig 14">
              <a:extLst>
                <a:ext uri="{FF2B5EF4-FFF2-40B4-BE49-F238E27FC236}">
                  <a16:creationId xmlns:a16="http://schemas.microsoft.com/office/drawing/2014/main" id="{AA25D552-315F-468A-9423-F3C262855545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6" name="Verbotsymbol 15">
              <a:extLst>
                <a:ext uri="{FF2B5EF4-FFF2-40B4-BE49-F238E27FC236}">
                  <a16:creationId xmlns:a16="http://schemas.microsoft.com/office/drawing/2014/main" id="{96A86D28-86CA-E42A-6CC5-B18121D04F4A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373BF71F-F858-2592-6044-17D7CA351E0F}"/>
              </a:ext>
            </a:extLst>
          </p:cNvPr>
          <p:cNvGrpSpPr/>
          <p:nvPr/>
        </p:nvGrpSpPr>
        <p:grpSpPr>
          <a:xfrm>
            <a:off x="1181785" y="5797793"/>
            <a:ext cx="1037741" cy="429843"/>
            <a:chOff x="1507119" y="4847728"/>
            <a:chExt cx="1037741" cy="429843"/>
          </a:xfrm>
          <a:solidFill>
            <a:schemeClr val="accent2"/>
          </a:solidFill>
        </p:grpSpPr>
        <p:sp>
          <p:nvSpPr>
            <p:cNvPr id="26" name="Sprechblase: rechteckig 25">
              <a:extLst>
                <a:ext uri="{FF2B5EF4-FFF2-40B4-BE49-F238E27FC236}">
                  <a16:creationId xmlns:a16="http://schemas.microsoft.com/office/drawing/2014/main" id="{AF0B1D75-C4B5-34A5-518A-2453FA3CEEBD}"/>
                </a:ext>
              </a:extLst>
            </p:cNvPr>
            <p:cNvSpPr/>
            <p:nvPr/>
          </p:nvSpPr>
          <p:spPr>
            <a:xfrm>
              <a:off x="1507119" y="5051666"/>
              <a:ext cx="546730" cy="225905"/>
            </a:xfrm>
            <a:prstGeom prst="wedgeRectCallout">
              <a:avLst>
                <a:gd name="adj1" fmla="val 99241"/>
                <a:gd name="adj2" fmla="val -5989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W840</a:t>
              </a:r>
            </a:p>
          </p:txBody>
        </p:sp>
        <p:sp>
          <p:nvSpPr>
            <p:cNvPr id="27" name="Verbotsymbol 26">
              <a:extLst>
                <a:ext uri="{FF2B5EF4-FFF2-40B4-BE49-F238E27FC236}">
                  <a16:creationId xmlns:a16="http://schemas.microsoft.com/office/drawing/2014/main" id="{7680BCC1-EDE9-EC2F-EA49-8F0433D13B5E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Pfeil: nach links und rechts 27">
            <a:extLst>
              <a:ext uri="{FF2B5EF4-FFF2-40B4-BE49-F238E27FC236}">
                <a16:creationId xmlns:a16="http://schemas.microsoft.com/office/drawing/2014/main" id="{DE07F1B7-85FB-81BC-66FC-3CE5C14A2B59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64" name="Pfeil: nach links und rechts 63">
            <a:extLst>
              <a:ext uri="{FF2B5EF4-FFF2-40B4-BE49-F238E27FC236}">
                <a16:creationId xmlns:a16="http://schemas.microsoft.com/office/drawing/2014/main" id="{5901E61F-7487-29B9-2F67-0C49D36909AE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0C35E637-8E02-0FEC-BBB8-B7873ABEAEBF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bg1">
              <a:lumMod val="50000"/>
            </a:schemeClr>
          </a:solidFill>
        </p:grpSpPr>
        <p:cxnSp>
          <p:nvCxnSpPr>
            <p:cNvPr id="66" name="Gerader Verbinder 65">
              <a:extLst>
                <a:ext uri="{FF2B5EF4-FFF2-40B4-BE49-F238E27FC236}">
                  <a16:creationId xmlns:a16="http://schemas.microsoft.com/office/drawing/2014/main" id="{6D8BEBFC-0E12-811A-4836-C28858B6BBA4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Sprechblase: rechteckig 66">
              <a:extLst>
                <a:ext uri="{FF2B5EF4-FFF2-40B4-BE49-F238E27FC236}">
                  <a16:creationId xmlns:a16="http://schemas.microsoft.com/office/drawing/2014/main" id="{7C569324-B6C4-E0AD-C35D-EB24DE898BF0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889B05F2-07CA-08A4-4FF7-3E2E0A8F7844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bg1">
              <a:lumMod val="50000"/>
            </a:schemeClr>
          </a:solidFill>
        </p:grpSpPr>
        <p:cxnSp>
          <p:nvCxnSpPr>
            <p:cNvPr id="69" name="Gerader Verbinder 68">
              <a:extLst>
                <a:ext uri="{FF2B5EF4-FFF2-40B4-BE49-F238E27FC236}">
                  <a16:creationId xmlns:a16="http://schemas.microsoft.com/office/drawing/2014/main" id="{F4B79F4C-5887-5CAA-1D5A-0872D58AB565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Sprechblase: rechteckig 69">
              <a:extLst>
                <a:ext uri="{FF2B5EF4-FFF2-40B4-BE49-F238E27FC236}">
                  <a16:creationId xmlns:a16="http://schemas.microsoft.com/office/drawing/2014/main" id="{E4420DF2-E045-2BBC-7D98-3DBA25AF10E2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78110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2AD1612-B029-7DE9-CF75-0C014F074207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B6A997B-C313-B0A9-1B92-07D1B8CD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96DB4B7E-F680-0664-EA3C-FE41CE3E7442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BE41652-3BFF-F190-3314-EC82FAE174F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268187F3-A21A-ED7E-91A8-39B67F70A619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C3FC6D1F-25AD-6425-6628-B98A0C4D6AE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E7B9F31-39EA-BA4B-B508-C95A13D11190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27E794F-0FB1-9E8F-0034-768079D3F5FD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ABC218E3-5308-DED9-C75C-A477875F3D1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0371468-3E6A-D0CA-4483-CFA0FB35BA3F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1FBAE269-87DD-2B14-85B0-E85A206D5BC7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FFC1B163-B6E8-A346-9026-E053FE3A73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02BD061-681E-FE5E-A188-71572974E95B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C7596E97-F2B2-09F7-AC39-98DF66EDE203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0392ED60-3FCD-6A12-3FC3-12FDD4E7D13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D2FF3BE-DEDB-2F61-5B6A-ACDA2E07684F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BFA28D74-AB50-0E32-05C6-7D53CC5E5613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CCE65DC3-88E9-4F17-1E34-1F0520FBCC7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B6CA7842-D8BD-EA89-A796-DAF087B96594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564551F-C368-D24F-09D5-79357D9D1925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63EFB44A-A814-3578-F28D-2F61E7AE06F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Zustand 02.08. – 05.08.2027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59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58" name="Pfeil: nach links und rechts 57">
            <a:extLst>
              <a:ext uri="{FF2B5EF4-FFF2-40B4-BE49-F238E27FC236}">
                <a16:creationId xmlns:a16="http://schemas.microsoft.com/office/drawing/2014/main" id="{1A588D2A-BF01-EA91-0F0F-D939EBA32616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DDC1A1C-BCE8-0435-1768-067EFF1ED425}"/>
              </a:ext>
            </a:extLst>
          </p:cNvPr>
          <p:cNvGrpSpPr/>
          <p:nvPr/>
        </p:nvGrpSpPr>
        <p:grpSpPr>
          <a:xfrm>
            <a:off x="9480376" y="2474414"/>
            <a:ext cx="875144" cy="708127"/>
            <a:chOff x="1669716" y="4471197"/>
            <a:chExt cx="875144" cy="708127"/>
          </a:xfrm>
          <a:solidFill>
            <a:schemeClr val="bg1">
              <a:lumMod val="50000"/>
            </a:schemeClr>
          </a:solidFill>
        </p:grpSpPr>
        <p:sp>
          <p:nvSpPr>
            <p:cNvPr id="60" name="Sprechblase: rechteckig 59">
              <a:extLst>
                <a:ext uri="{FF2B5EF4-FFF2-40B4-BE49-F238E27FC236}">
                  <a16:creationId xmlns:a16="http://schemas.microsoft.com/office/drawing/2014/main" id="{D939664C-BE80-A87E-4999-9089B8045CFD}"/>
                </a:ext>
              </a:extLst>
            </p:cNvPr>
            <p:cNvSpPr/>
            <p:nvPr/>
          </p:nvSpPr>
          <p:spPr>
            <a:xfrm>
              <a:off x="1669716" y="4471197"/>
              <a:ext cx="546730" cy="225905"/>
            </a:xfrm>
            <a:prstGeom prst="wedgeRectCallout">
              <a:avLst>
                <a:gd name="adj1" fmla="val 73996"/>
                <a:gd name="adj2" fmla="val 180673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61" name="Verbotsymbol 60">
              <a:extLst>
                <a:ext uri="{FF2B5EF4-FFF2-40B4-BE49-F238E27FC236}">
                  <a16:creationId xmlns:a16="http://schemas.microsoft.com/office/drawing/2014/main" id="{7CC85993-DC19-2335-DE6D-CFDAE4AA7BBD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3" name="Ellipse 62">
            <a:extLst>
              <a:ext uri="{FF2B5EF4-FFF2-40B4-BE49-F238E27FC236}">
                <a16:creationId xmlns:a16="http://schemas.microsoft.com/office/drawing/2014/main" id="{F2D96134-A9C2-79C4-0C0B-B64F945B58C2}"/>
              </a:ext>
            </a:extLst>
          </p:cNvPr>
          <p:cNvSpPr/>
          <p:nvPr/>
        </p:nvSpPr>
        <p:spPr>
          <a:xfrm>
            <a:off x="7233617" y="2724254"/>
            <a:ext cx="1422703" cy="1433938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CBFAD1A7-DF7C-606A-09B9-780396BF674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1BFB123-B462-3816-5A89-A6BBC5DE9BAA}"/>
              </a:ext>
            </a:extLst>
          </p:cNvPr>
          <p:cNvGrpSpPr/>
          <p:nvPr/>
        </p:nvGrpSpPr>
        <p:grpSpPr>
          <a:xfrm>
            <a:off x="8529416" y="2671455"/>
            <a:ext cx="723211" cy="708127"/>
            <a:chOff x="2173289" y="4471197"/>
            <a:chExt cx="723211" cy="708127"/>
          </a:xfrm>
          <a:solidFill>
            <a:schemeClr val="bg1">
              <a:lumMod val="50000"/>
            </a:schemeClr>
          </a:solidFill>
        </p:grpSpPr>
        <p:sp>
          <p:nvSpPr>
            <p:cNvPr id="6" name="Sprechblase: rechteckig 5">
              <a:extLst>
                <a:ext uri="{FF2B5EF4-FFF2-40B4-BE49-F238E27FC236}">
                  <a16:creationId xmlns:a16="http://schemas.microsoft.com/office/drawing/2014/main" id="{8BA17EDE-C40E-8601-BA78-D46B994D3D8D}"/>
                </a:ext>
              </a:extLst>
            </p:cNvPr>
            <p:cNvSpPr/>
            <p:nvPr/>
          </p:nvSpPr>
          <p:spPr>
            <a:xfrm>
              <a:off x="2349770" y="4471197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7" name="Verbotsymbol 6">
              <a:extLst>
                <a:ext uri="{FF2B5EF4-FFF2-40B4-BE49-F238E27FC236}">
                  <a16:creationId xmlns:a16="http://schemas.microsoft.com/office/drawing/2014/main" id="{D461A573-5C8B-6A99-E85C-23E9D2B4E8D3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Sprechblase: rechteckig 15">
            <a:extLst>
              <a:ext uri="{FF2B5EF4-FFF2-40B4-BE49-F238E27FC236}">
                <a16:creationId xmlns:a16="http://schemas.microsoft.com/office/drawing/2014/main" id="{2FF8F204-16A7-C39A-F21E-F1926C06ED5D}"/>
              </a:ext>
            </a:extLst>
          </p:cNvPr>
          <p:cNvSpPr/>
          <p:nvPr/>
        </p:nvSpPr>
        <p:spPr>
          <a:xfrm>
            <a:off x="1181785" y="6001731"/>
            <a:ext cx="546730" cy="225905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W840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9858CB1-9862-F90D-80D8-452171E7FC3E}"/>
              </a:ext>
            </a:extLst>
          </p:cNvPr>
          <p:cNvSpPr txBox="1"/>
          <p:nvPr/>
        </p:nvSpPr>
        <p:spPr>
          <a:xfrm>
            <a:off x="364657" y="943734"/>
            <a:ext cx="987169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Vormontage der Weichen auf Gleis 850 und 851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W840 und Gleis 852 stehen DB Cargo zur Verfügung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Fahrten mit Bagger/Kran in die Gleise 850 und 851 ordnen sich Verkehr von DB Cargo unter</a:t>
            </a:r>
          </a:p>
        </p:txBody>
      </p:sp>
      <p:sp>
        <p:nvSpPr>
          <p:cNvPr id="22" name="Pfeil: nach links und rechts 21">
            <a:extLst>
              <a:ext uri="{FF2B5EF4-FFF2-40B4-BE49-F238E27FC236}">
                <a16:creationId xmlns:a16="http://schemas.microsoft.com/office/drawing/2014/main" id="{51C96F33-A73C-C82A-B216-644E207448C9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26" name="Pfeil: nach links und rechts 25">
            <a:extLst>
              <a:ext uri="{FF2B5EF4-FFF2-40B4-BE49-F238E27FC236}">
                <a16:creationId xmlns:a16="http://schemas.microsoft.com/office/drawing/2014/main" id="{348EAB14-359C-5EA5-95BC-C7DD7E7B0FA3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27" name="Pfeil: nach links und rechts 26">
            <a:extLst>
              <a:ext uri="{FF2B5EF4-FFF2-40B4-BE49-F238E27FC236}">
                <a16:creationId xmlns:a16="http://schemas.microsoft.com/office/drawing/2014/main" id="{288761B4-46BE-9381-0BCF-FD6A4E3CCB62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  <p:sp>
        <p:nvSpPr>
          <p:cNvPr id="28" name="Pfeil: nach links und rechts 27">
            <a:extLst>
              <a:ext uri="{FF2B5EF4-FFF2-40B4-BE49-F238E27FC236}">
                <a16:creationId xmlns:a16="http://schemas.microsoft.com/office/drawing/2014/main" id="{EA844608-A950-CBDB-575F-948722D34AB7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54" name="Pfeil: nach links und rechts 53">
            <a:extLst>
              <a:ext uri="{FF2B5EF4-FFF2-40B4-BE49-F238E27FC236}">
                <a16:creationId xmlns:a16="http://schemas.microsoft.com/office/drawing/2014/main" id="{672ACB00-8EBF-7C8C-49E8-E7F7380C4320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DD9A6014-2BDB-F640-A3A6-1151DF2E7E15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bg1">
              <a:lumMod val="50000"/>
            </a:schemeClr>
          </a:solidFill>
        </p:grpSpPr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77E66A28-864D-8384-93ED-0A3BCF8AB2FA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Sprechblase: rechteckig 56">
              <a:extLst>
                <a:ext uri="{FF2B5EF4-FFF2-40B4-BE49-F238E27FC236}">
                  <a16:creationId xmlns:a16="http://schemas.microsoft.com/office/drawing/2014/main" id="{898E111A-5FE3-8F6D-5188-BA6FA37F44F8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BFDC1725-DD9B-3A13-1C3D-4D6ACF10841D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bg1">
              <a:lumMod val="50000"/>
            </a:schemeClr>
          </a:solidFill>
        </p:grpSpPr>
        <p:cxnSp>
          <p:nvCxnSpPr>
            <p:cNvPr id="65" name="Gerader Verbinder 64">
              <a:extLst>
                <a:ext uri="{FF2B5EF4-FFF2-40B4-BE49-F238E27FC236}">
                  <a16:creationId xmlns:a16="http://schemas.microsoft.com/office/drawing/2014/main" id="{3A3A6BEF-4C31-53A1-521C-CD5046AF0243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Sprechblase: rechteckig 65">
              <a:extLst>
                <a:ext uri="{FF2B5EF4-FFF2-40B4-BE49-F238E27FC236}">
                  <a16:creationId xmlns:a16="http://schemas.microsoft.com/office/drawing/2014/main" id="{DB571D15-0C74-462F-A74E-61B392C489A5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061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6</a:t>
            </a:fld>
            <a:endParaRPr lang="de-DE"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A695A369-05CF-A008-4FD5-9573D2E2DC2E}"/>
              </a:ext>
            </a:extLst>
          </p:cNvPr>
          <p:cNvGraphicFramePr>
            <a:graphicFrameLocks noGrp="1"/>
          </p:cNvGraphicFramePr>
          <p:nvPr/>
        </p:nvGraphicFramePr>
        <p:xfrm>
          <a:off x="479384" y="2356649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Februar 2026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2161D30F-2FC4-DA13-5A5D-A293D6F26A43}"/>
              </a:ext>
            </a:extLst>
          </p:cNvPr>
          <p:cNvGraphicFramePr>
            <a:graphicFrameLocks noGrp="1"/>
          </p:cNvGraphicFramePr>
          <p:nvPr/>
        </p:nvGraphicFramePr>
        <p:xfrm>
          <a:off x="4367808" y="2356649"/>
          <a:ext cx="374441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März 2026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mpd="sng">
                      <a:noFill/>
                    </a:lnR>
                    <a:pattFill prst="dkVert">
                      <a:fgClr>
                        <a:srgbClr val="FF9B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mpd="sng">
                      <a:noFill/>
                    </a:lnT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44177"/>
                  </a:ext>
                </a:extLst>
              </a:tr>
            </a:tbl>
          </a:graphicData>
        </a:graphic>
      </p:graphicFrame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63093D4-D914-C5FF-9E0D-A53EED67A10C}"/>
              </a:ext>
            </a:extLst>
          </p:cNvPr>
          <p:cNvGraphicFramePr>
            <a:graphicFrameLocks noGrp="1"/>
          </p:cNvGraphicFramePr>
          <p:nvPr/>
        </p:nvGraphicFramePr>
        <p:xfrm>
          <a:off x="8244534" y="2356649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April 2026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FF9B00"/>
                        </a:gs>
                        <a:gs pos="100000">
                          <a:srgbClr val="FF000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sp>
        <p:nvSpPr>
          <p:cNvPr id="3" name="Rechteck: abgerundete Ecken 2">
            <a:hlinkClick r:id="rId31" action="ppaction://hlinksldjump"/>
            <a:extLst>
              <a:ext uri="{FF2B5EF4-FFF2-40B4-BE49-F238E27FC236}">
                <a16:creationId xmlns:a16="http://schemas.microsoft.com/office/drawing/2014/main" id="{D4D71665-954E-5883-4B54-4BFD487FACFF}"/>
              </a:ext>
            </a:extLst>
          </p:cNvPr>
          <p:cNvSpPr/>
          <p:nvPr/>
        </p:nvSpPr>
        <p:spPr>
          <a:xfrm>
            <a:off x="1343472" y="5805264"/>
            <a:ext cx="1872208" cy="504056"/>
          </a:xfrm>
          <a:prstGeom prst="roundRect">
            <a:avLst/>
          </a:prstGeom>
          <a:solidFill>
            <a:srgbClr val="447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u="sng" dirty="0">
                <a:solidFill>
                  <a:schemeClr val="tx1"/>
                </a:solidFill>
              </a:rPr>
              <a:t>Vegetation &amp; KamiSo</a:t>
            </a:r>
          </a:p>
        </p:txBody>
      </p:sp>
      <p:sp>
        <p:nvSpPr>
          <p:cNvPr id="4" name="Rechteck: abgerundete Ecken 3">
            <a:hlinkClick r:id="rId32" action="ppaction://hlinksldjump"/>
            <a:extLst>
              <a:ext uri="{FF2B5EF4-FFF2-40B4-BE49-F238E27FC236}">
                <a16:creationId xmlns:a16="http://schemas.microsoft.com/office/drawing/2014/main" id="{3A831D6A-9AA2-BCE2-1DFC-50F48A65E5AB}"/>
              </a:ext>
            </a:extLst>
          </p:cNvPr>
          <p:cNvSpPr/>
          <p:nvPr/>
        </p:nvSpPr>
        <p:spPr>
          <a:xfrm>
            <a:off x="9427818" y="5805264"/>
            <a:ext cx="1872208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u="sng" dirty="0">
                <a:solidFill>
                  <a:schemeClr val="tx1"/>
                </a:solidFill>
              </a:rPr>
              <a:t>Verbau</a:t>
            </a:r>
          </a:p>
        </p:txBody>
      </p:sp>
      <p:sp>
        <p:nvSpPr>
          <p:cNvPr id="6" name="Rechteck: abgerundete Ecken 5">
            <a:hlinkClick r:id="rId33" action="ppaction://hlinksldjump"/>
            <a:extLst>
              <a:ext uri="{FF2B5EF4-FFF2-40B4-BE49-F238E27FC236}">
                <a16:creationId xmlns:a16="http://schemas.microsoft.com/office/drawing/2014/main" id="{27B62E9E-FA43-6329-49CA-0005645C3D61}"/>
              </a:ext>
            </a:extLst>
          </p:cNvPr>
          <p:cNvSpPr/>
          <p:nvPr/>
        </p:nvSpPr>
        <p:spPr>
          <a:xfrm>
            <a:off x="5385645" y="5745588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l">
              <a:buClr>
                <a:schemeClr val="accent2"/>
              </a:buClr>
            </a:pPr>
            <a:r>
              <a:rPr lang="de-DE" sz="1600" u="sng" dirty="0">
                <a:solidFill>
                  <a:schemeClr val="tx1"/>
                </a:solidFill>
              </a:rPr>
              <a:t>Oberleitung Bz1 </a:t>
            </a:r>
          </a:p>
        </p:txBody>
      </p:sp>
    </p:spTree>
    <p:extLst>
      <p:ext uri="{BB962C8B-B14F-4D97-AF65-F5344CB8AC3E}">
        <p14:creationId xmlns:p14="http://schemas.microsoft.com/office/powerpoint/2010/main" val="28537324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2AD1612-B029-7DE9-CF75-0C014F074207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B6A997B-C313-B0A9-1B92-07D1B8CD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96DB4B7E-F680-0664-EA3C-FE41CE3E7442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BE41652-3BFF-F190-3314-EC82FAE174F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268187F3-A21A-ED7E-91A8-39B67F70A619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C3FC6D1F-25AD-6425-6628-B98A0C4D6AE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E7B9F31-39EA-BA4B-B508-C95A13D11190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27E794F-0FB1-9E8F-0034-768079D3F5FD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ABC218E3-5308-DED9-C75C-A477875F3D1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0371468-3E6A-D0CA-4483-CFA0FB35BA3F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1FBAE269-87DD-2B14-85B0-E85A206D5BC7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FFC1B163-B6E8-A346-9026-E053FE3A73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02BD061-681E-FE5E-A188-71572974E95B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C7596E97-F2B2-09F7-AC39-98DF66EDE203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0392ED60-3FCD-6A12-3FC3-12FDD4E7D13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D2FF3BE-DEDB-2F61-5B6A-ACDA2E07684F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BFA28D74-AB50-0E32-05C6-7D53CC5E5613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CCE65DC3-88E9-4F17-1E34-1F0520FBCC7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B6CA7842-D8BD-EA89-A796-DAF087B96594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564551F-C368-D24F-09D5-79357D9D1925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63EFB44A-A814-3578-F28D-2F61E7AE06F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>
                <a:solidFill>
                  <a:srgbClr val="FF9B00"/>
                </a:solidFill>
              </a:rPr>
              <a:t>Überarbeitet </a:t>
            </a:r>
            <a:r>
              <a:rPr lang="de-DE" dirty="0"/>
              <a:t>Sperrpause Zustand 05.08. – 09.09.2027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60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58" name="Pfeil: nach links und rechts 57">
            <a:extLst>
              <a:ext uri="{FF2B5EF4-FFF2-40B4-BE49-F238E27FC236}">
                <a16:creationId xmlns:a16="http://schemas.microsoft.com/office/drawing/2014/main" id="{1A588D2A-BF01-EA91-0F0F-D939EBA32616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3" name="Sprechblase: rechteckig 2">
            <a:extLst>
              <a:ext uri="{FF2B5EF4-FFF2-40B4-BE49-F238E27FC236}">
                <a16:creationId xmlns:a16="http://schemas.microsoft.com/office/drawing/2014/main" id="{F5088402-FD94-7711-0E16-84760A90D444}"/>
              </a:ext>
            </a:extLst>
          </p:cNvPr>
          <p:cNvSpPr/>
          <p:nvPr/>
        </p:nvSpPr>
        <p:spPr>
          <a:xfrm>
            <a:off x="9480376" y="2474414"/>
            <a:ext cx="546730" cy="225905"/>
          </a:xfrm>
          <a:prstGeom prst="wedgeRectCallout">
            <a:avLst>
              <a:gd name="adj1" fmla="val 80823"/>
              <a:gd name="adj2" fmla="val 20545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W812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35099F89-A92D-BB49-53EC-A9A390883B6B}"/>
              </a:ext>
            </a:extLst>
          </p:cNvPr>
          <p:cNvSpPr/>
          <p:nvPr/>
        </p:nvSpPr>
        <p:spPr>
          <a:xfrm>
            <a:off x="8705897" y="2671455"/>
            <a:ext cx="546730" cy="225905"/>
          </a:xfrm>
          <a:prstGeom prst="wedgeRectCallout">
            <a:avLst>
              <a:gd name="adj1" fmla="val -48881"/>
              <a:gd name="adj2" fmla="val 20545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W813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33323" y="727161"/>
            <a:ext cx="9895084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4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400" dirty="0"/>
              <a:t>Vormontage der Weichen auf Gleis 850 und 851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4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4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400" i="1" u="sng" dirty="0">
                <a:solidFill>
                  <a:srgbClr val="F39200"/>
                </a:solidFill>
              </a:rPr>
              <a:t>Für WHZ-Projekt (Herr Roth):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400" i="1" dirty="0">
                <a:solidFill>
                  <a:srgbClr val="F39200"/>
                </a:solidFill>
              </a:rPr>
              <a:t>23.08. – 06.09.27 Kabeltiefbauarbeiten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endParaRPr lang="de-DE" sz="1400" dirty="0"/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endParaRPr lang="de-DE" sz="1400" dirty="0"/>
          </a:p>
        </p:txBody>
      </p:sp>
      <p:sp>
        <p:nvSpPr>
          <p:cNvPr id="15" name="Pfeil: nach links und rechts 14">
            <a:extLst>
              <a:ext uri="{FF2B5EF4-FFF2-40B4-BE49-F238E27FC236}">
                <a16:creationId xmlns:a16="http://schemas.microsoft.com/office/drawing/2014/main" id="{4402E272-3752-08DF-E6A1-BD27C28A0F0E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16" name="Pfeil: nach links und rechts 15">
            <a:extLst>
              <a:ext uri="{FF2B5EF4-FFF2-40B4-BE49-F238E27FC236}">
                <a16:creationId xmlns:a16="http://schemas.microsoft.com/office/drawing/2014/main" id="{5D543EC5-8FDB-B121-0B68-2DC2D80D7B85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22" name="Pfeil: nach links und rechts 21">
            <a:extLst>
              <a:ext uri="{FF2B5EF4-FFF2-40B4-BE49-F238E27FC236}">
                <a16:creationId xmlns:a16="http://schemas.microsoft.com/office/drawing/2014/main" id="{ACEDA412-73DE-750A-6FF1-A487BE51CA5E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26" name="Pfeil: nach links und rechts 25">
            <a:extLst>
              <a:ext uri="{FF2B5EF4-FFF2-40B4-BE49-F238E27FC236}">
                <a16:creationId xmlns:a16="http://schemas.microsoft.com/office/drawing/2014/main" id="{7E89BCE5-1BE8-26EA-A8EB-0AA9BF95AACE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FD82479A-5F50-5C75-4B5F-B4EAFCA033E1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rgbClr val="8CBC80"/>
          </a:solidFill>
        </p:grpSpPr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FEA9B8EF-6C2A-69C9-EF18-5E9642EAAFE8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rgbClr val="8CB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Sprechblase: rechteckig 53">
              <a:extLst>
                <a:ext uri="{FF2B5EF4-FFF2-40B4-BE49-F238E27FC236}">
                  <a16:creationId xmlns:a16="http://schemas.microsoft.com/office/drawing/2014/main" id="{BBF0ACC4-A515-CB38-AFF6-FBA16A00CC8E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3361404A-FCBB-B064-7AB0-0173934EFCF4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rgbClr val="8CBC80"/>
          </a:solidFill>
        </p:grpSpPr>
        <p:cxnSp>
          <p:nvCxnSpPr>
            <p:cNvPr id="56" name="Gerader Verbinder 55">
              <a:extLst>
                <a:ext uri="{FF2B5EF4-FFF2-40B4-BE49-F238E27FC236}">
                  <a16:creationId xmlns:a16="http://schemas.microsoft.com/office/drawing/2014/main" id="{5A9534D1-6F27-D482-A47A-07A8A583B57D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rgbClr val="8CB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Sprechblase: rechteckig 56">
              <a:extLst>
                <a:ext uri="{FF2B5EF4-FFF2-40B4-BE49-F238E27FC236}">
                  <a16:creationId xmlns:a16="http://schemas.microsoft.com/office/drawing/2014/main" id="{46D4698F-064B-8C9A-F8BC-749798984F7B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CD48AABF-5387-E3EB-75E8-2CFC729787AE}"/>
              </a:ext>
            </a:extLst>
          </p:cNvPr>
          <p:cNvSpPr/>
          <p:nvPr/>
        </p:nvSpPr>
        <p:spPr>
          <a:xfrm>
            <a:off x="1181785" y="6001731"/>
            <a:ext cx="546730" cy="225905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W840</a:t>
            </a:r>
          </a:p>
        </p:txBody>
      </p:sp>
      <p:sp>
        <p:nvSpPr>
          <p:cNvPr id="59" name="Pfeil: nach links und rechts 58">
            <a:extLst>
              <a:ext uri="{FF2B5EF4-FFF2-40B4-BE49-F238E27FC236}">
                <a16:creationId xmlns:a16="http://schemas.microsoft.com/office/drawing/2014/main" id="{F8FA9F30-AA29-9AE9-CB32-76403D04C416}"/>
              </a:ext>
            </a:extLst>
          </p:cNvPr>
          <p:cNvSpPr/>
          <p:nvPr/>
        </p:nvSpPr>
        <p:spPr>
          <a:xfrm rot="21103454">
            <a:off x="6801789" y="5971612"/>
            <a:ext cx="2076813" cy="246627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852</a:t>
            </a:r>
          </a:p>
        </p:txBody>
      </p:sp>
    </p:spTree>
    <p:extLst>
      <p:ext uri="{BB962C8B-B14F-4D97-AF65-F5344CB8AC3E}">
        <p14:creationId xmlns:p14="http://schemas.microsoft.com/office/powerpoint/2010/main" val="38331096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fik 26">
            <a:extLst>
              <a:ext uri="{FF2B5EF4-FFF2-40B4-BE49-F238E27FC236}">
                <a16:creationId xmlns:a16="http://schemas.microsoft.com/office/drawing/2014/main" id="{1B9669F7-A135-FCB5-ECC2-5569C0C4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952"/>
          <a:stretch/>
        </p:blipFill>
        <p:spPr>
          <a:xfrm>
            <a:off x="1135885" y="2048937"/>
            <a:ext cx="10929075" cy="4763012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Zustand 09.09. – 13.09.2027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61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4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4" y="730983"/>
            <a:ext cx="7798927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Vormontage der Weichen auf Gleis 850 und 851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2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200" dirty="0">
                <a:solidFill>
                  <a:srgbClr val="E93E8F"/>
                </a:solidFill>
              </a:rPr>
              <a:t>Vormontage W801 auf Gl. 182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200" dirty="0">
                <a:solidFill>
                  <a:srgbClr val="E93E8F"/>
                </a:solidFill>
              </a:rPr>
              <a:t>Umbau </a:t>
            </a:r>
            <a:r>
              <a:rPr lang="de-DE" sz="1200" dirty="0" err="1">
                <a:solidFill>
                  <a:srgbClr val="E93E8F"/>
                </a:solidFill>
              </a:rPr>
              <a:t>Vorkopf</a:t>
            </a:r>
            <a:endParaRPr lang="de-DE" sz="1200" dirty="0">
              <a:solidFill>
                <a:srgbClr val="E93E8F"/>
              </a:solidFill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6BB64EB-AA91-9EC8-0D37-888B6ED3647E}"/>
              </a:ext>
            </a:extLst>
          </p:cNvPr>
          <p:cNvGrpSpPr/>
          <p:nvPr/>
        </p:nvGrpSpPr>
        <p:grpSpPr>
          <a:xfrm>
            <a:off x="127040" y="2048937"/>
            <a:ext cx="8082965" cy="2883156"/>
            <a:chOff x="-29325" y="2017606"/>
            <a:chExt cx="12247467" cy="4368614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2AD1612-B029-7DE9-CF75-0C014F074207}"/>
                </a:ext>
              </a:extLst>
            </p:cNvPr>
            <p:cNvGrpSpPr/>
            <p:nvPr/>
          </p:nvGrpSpPr>
          <p:grpSpPr>
            <a:xfrm>
              <a:off x="-4427" y="2017606"/>
              <a:ext cx="12192000" cy="4368614"/>
              <a:chOff x="-4427" y="2017606"/>
              <a:chExt cx="12192000" cy="4368614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5B6A997B-C313-B0A9-1B92-07D1B8CD6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427" y="2017606"/>
                <a:ext cx="12192000" cy="4368614"/>
              </a:xfrm>
              <a:prstGeom prst="rect">
                <a:avLst/>
              </a:prstGeom>
              <a:ln w="19050">
                <a:solidFill>
                  <a:schemeClr val="accent2"/>
                </a:solidFill>
              </a:ln>
            </p:spPr>
          </p:pic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96DB4B7E-F680-0664-EA3C-FE41CE3E74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0" y="2709333"/>
                <a:ext cx="12158133" cy="3141134"/>
              </a:xfrm>
              <a:custGeom>
                <a:avLst/>
                <a:gdLst>
                  <a:gd name="connsiteX0" fmla="*/ 16933 w 12158133"/>
                  <a:gd name="connsiteY0" fmla="*/ 1634067 h 3141134"/>
                  <a:gd name="connsiteX1" fmla="*/ 0 w 12158133"/>
                  <a:gd name="connsiteY1" fmla="*/ 2734734 h 3141134"/>
                  <a:gd name="connsiteX2" fmla="*/ 1786467 w 12158133"/>
                  <a:gd name="connsiteY2" fmla="*/ 3005667 h 3141134"/>
                  <a:gd name="connsiteX3" fmla="*/ 3014133 w 12158133"/>
                  <a:gd name="connsiteY3" fmla="*/ 3056467 h 3141134"/>
                  <a:gd name="connsiteX4" fmla="*/ 3691467 w 12158133"/>
                  <a:gd name="connsiteY4" fmla="*/ 3048000 h 3141134"/>
                  <a:gd name="connsiteX5" fmla="*/ 4030133 w 12158133"/>
                  <a:gd name="connsiteY5" fmla="*/ 3048000 h 3141134"/>
                  <a:gd name="connsiteX6" fmla="*/ 5579533 w 12158133"/>
                  <a:gd name="connsiteY6" fmla="*/ 2954867 h 3141134"/>
                  <a:gd name="connsiteX7" fmla="*/ 6138333 w 12158133"/>
                  <a:gd name="connsiteY7" fmla="*/ 2929467 h 3141134"/>
                  <a:gd name="connsiteX8" fmla="*/ 6460067 w 12158133"/>
                  <a:gd name="connsiteY8" fmla="*/ 3141134 h 3141134"/>
                  <a:gd name="connsiteX9" fmla="*/ 6824133 w 12158133"/>
                  <a:gd name="connsiteY9" fmla="*/ 3132667 h 3141134"/>
                  <a:gd name="connsiteX10" fmla="*/ 6527800 w 12158133"/>
                  <a:gd name="connsiteY10" fmla="*/ 2667000 h 3141134"/>
                  <a:gd name="connsiteX11" fmla="*/ 5994400 w 12158133"/>
                  <a:gd name="connsiteY11" fmla="*/ 2387600 h 3141134"/>
                  <a:gd name="connsiteX12" fmla="*/ 6256867 w 12158133"/>
                  <a:gd name="connsiteY12" fmla="*/ 1769534 h 3141134"/>
                  <a:gd name="connsiteX13" fmla="*/ 6934200 w 12158133"/>
                  <a:gd name="connsiteY13" fmla="*/ 1337734 h 3141134"/>
                  <a:gd name="connsiteX14" fmla="*/ 7738533 w 12158133"/>
                  <a:gd name="connsiteY14" fmla="*/ 1083734 h 3141134"/>
                  <a:gd name="connsiteX15" fmla="*/ 8847667 w 12158133"/>
                  <a:gd name="connsiteY15" fmla="*/ 965200 h 3141134"/>
                  <a:gd name="connsiteX16" fmla="*/ 9304867 w 12158133"/>
                  <a:gd name="connsiteY16" fmla="*/ 897467 h 3141134"/>
                  <a:gd name="connsiteX17" fmla="*/ 9364133 w 12158133"/>
                  <a:gd name="connsiteY17" fmla="*/ 753534 h 3141134"/>
                  <a:gd name="connsiteX18" fmla="*/ 10668000 w 12158133"/>
                  <a:gd name="connsiteY18" fmla="*/ 550334 h 3141134"/>
                  <a:gd name="connsiteX19" fmla="*/ 11819467 w 12158133"/>
                  <a:gd name="connsiteY19" fmla="*/ 254000 h 3141134"/>
                  <a:gd name="connsiteX20" fmla="*/ 12158133 w 12158133"/>
                  <a:gd name="connsiteY20" fmla="*/ 169334 h 3141134"/>
                  <a:gd name="connsiteX21" fmla="*/ 12158133 w 12158133"/>
                  <a:gd name="connsiteY21" fmla="*/ 0 h 3141134"/>
                  <a:gd name="connsiteX22" fmla="*/ 11430000 w 12158133"/>
                  <a:gd name="connsiteY22" fmla="*/ 211667 h 3141134"/>
                  <a:gd name="connsiteX23" fmla="*/ 10270067 w 12158133"/>
                  <a:gd name="connsiteY23" fmla="*/ 423334 h 3141134"/>
                  <a:gd name="connsiteX24" fmla="*/ 9245600 w 12158133"/>
                  <a:gd name="connsiteY24" fmla="*/ 575734 h 3141134"/>
                  <a:gd name="connsiteX25" fmla="*/ 8636000 w 12158133"/>
                  <a:gd name="connsiteY25" fmla="*/ 584200 h 3141134"/>
                  <a:gd name="connsiteX26" fmla="*/ 7899400 w 12158133"/>
                  <a:gd name="connsiteY26" fmla="*/ 660400 h 3141134"/>
                  <a:gd name="connsiteX27" fmla="*/ 6333067 w 12158133"/>
                  <a:gd name="connsiteY27" fmla="*/ 685800 h 3141134"/>
                  <a:gd name="connsiteX28" fmla="*/ 5655733 w 12158133"/>
                  <a:gd name="connsiteY28" fmla="*/ 770467 h 3141134"/>
                  <a:gd name="connsiteX29" fmla="*/ 5621867 w 12158133"/>
                  <a:gd name="connsiteY29" fmla="*/ 1303867 h 3141134"/>
                  <a:gd name="connsiteX30" fmla="*/ 5630333 w 12158133"/>
                  <a:gd name="connsiteY30" fmla="*/ 1405467 h 3141134"/>
                  <a:gd name="connsiteX31" fmla="*/ 5232400 w 12158133"/>
                  <a:gd name="connsiteY31" fmla="*/ 1964267 h 3141134"/>
                  <a:gd name="connsiteX32" fmla="*/ 4402667 w 12158133"/>
                  <a:gd name="connsiteY32" fmla="*/ 2108200 h 3141134"/>
                  <a:gd name="connsiteX33" fmla="*/ 3733800 w 12158133"/>
                  <a:gd name="connsiteY33" fmla="*/ 2125134 h 3141134"/>
                  <a:gd name="connsiteX34" fmla="*/ 3124200 w 12158133"/>
                  <a:gd name="connsiteY34" fmla="*/ 2048934 h 3141134"/>
                  <a:gd name="connsiteX35" fmla="*/ 2497667 w 12158133"/>
                  <a:gd name="connsiteY35" fmla="*/ 1947334 h 3141134"/>
                  <a:gd name="connsiteX36" fmla="*/ 2032000 w 12158133"/>
                  <a:gd name="connsiteY36" fmla="*/ 1862667 h 3141134"/>
                  <a:gd name="connsiteX37" fmla="*/ 1227667 w 12158133"/>
                  <a:gd name="connsiteY37" fmla="*/ 1769534 h 3141134"/>
                  <a:gd name="connsiteX38" fmla="*/ 296333 w 12158133"/>
                  <a:gd name="connsiteY38" fmla="*/ 1651000 h 3141134"/>
                  <a:gd name="connsiteX39" fmla="*/ 16933 w 12158133"/>
                  <a:gd name="connsiteY39" fmla="*/ 1634067 h 314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58133" h="3141134">
                    <a:moveTo>
                      <a:pt x="16933" y="1634067"/>
                    </a:moveTo>
                    <a:lnTo>
                      <a:pt x="0" y="2734734"/>
                    </a:lnTo>
                    <a:lnTo>
                      <a:pt x="1786467" y="3005667"/>
                    </a:lnTo>
                    <a:lnTo>
                      <a:pt x="3014133" y="3056467"/>
                    </a:lnTo>
                    <a:lnTo>
                      <a:pt x="3691467" y="3048000"/>
                    </a:lnTo>
                    <a:lnTo>
                      <a:pt x="4030133" y="3048000"/>
                    </a:lnTo>
                    <a:lnTo>
                      <a:pt x="5579533" y="2954867"/>
                    </a:lnTo>
                    <a:lnTo>
                      <a:pt x="6138333" y="2929467"/>
                    </a:lnTo>
                    <a:lnTo>
                      <a:pt x="6460067" y="3141134"/>
                    </a:lnTo>
                    <a:lnTo>
                      <a:pt x="6824133" y="3132667"/>
                    </a:lnTo>
                    <a:lnTo>
                      <a:pt x="6527800" y="2667000"/>
                    </a:lnTo>
                    <a:lnTo>
                      <a:pt x="5994400" y="2387600"/>
                    </a:lnTo>
                    <a:lnTo>
                      <a:pt x="6256867" y="1769534"/>
                    </a:lnTo>
                    <a:lnTo>
                      <a:pt x="6934200" y="1337734"/>
                    </a:lnTo>
                    <a:lnTo>
                      <a:pt x="7738533" y="1083734"/>
                    </a:lnTo>
                    <a:lnTo>
                      <a:pt x="8847667" y="965200"/>
                    </a:lnTo>
                    <a:lnTo>
                      <a:pt x="9304867" y="897467"/>
                    </a:lnTo>
                    <a:lnTo>
                      <a:pt x="9364133" y="753534"/>
                    </a:lnTo>
                    <a:lnTo>
                      <a:pt x="10668000" y="550334"/>
                    </a:lnTo>
                    <a:lnTo>
                      <a:pt x="11819467" y="254000"/>
                    </a:lnTo>
                    <a:lnTo>
                      <a:pt x="12158133" y="169334"/>
                    </a:lnTo>
                    <a:lnTo>
                      <a:pt x="12158133" y="0"/>
                    </a:lnTo>
                    <a:lnTo>
                      <a:pt x="11430000" y="211667"/>
                    </a:lnTo>
                    <a:lnTo>
                      <a:pt x="10270067" y="423334"/>
                    </a:lnTo>
                    <a:lnTo>
                      <a:pt x="9245600" y="575734"/>
                    </a:lnTo>
                    <a:lnTo>
                      <a:pt x="8636000" y="584200"/>
                    </a:lnTo>
                    <a:lnTo>
                      <a:pt x="7899400" y="660400"/>
                    </a:lnTo>
                    <a:lnTo>
                      <a:pt x="6333067" y="685800"/>
                    </a:lnTo>
                    <a:lnTo>
                      <a:pt x="5655733" y="770467"/>
                    </a:lnTo>
                    <a:lnTo>
                      <a:pt x="5621867" y="1303867"/>
                    </a:lnTo>
                    <a:lnTo>
                      <a:pt x="5630333" y="1405467"/>
                    </a:lnTo>
                    <a:lnTo>
                      <a:pt x="5232400" y="1964267"/>
                    </a:lnTo>
                    <a:lnTo>
                      <a:pt x="4402667" y="2108200"/>
                    </a:lnTo>
                    <a:lnTo>
                      <a:pt x="3733800" y="2125134"/>
                    </a:lnTo>
                    <a:lnTo>
                      <a:pt x="3124200" y="2048934"/>
                    </a:lnTo>
                    <a:lnTo>
                      <a:pt x="2497667" y="1947334"/>
                    </a:lnTo>
                    <a:lnTo>
                      <a:pt x="2032000" y="1862667"/>
                    </a:lnTo>
                    <a:lnTo>
                      <a:pt x="1227667" y="1769534"/>
                    </a:lnTo>
                    <a:lnTo>
                      <a:pt x="296333" y="1651000"/>
                    </a:lnTo>
                    <a:lnTo>
                      <a:pt x="16933" y="1634067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10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D9B32D-1BBD-555B-63A9-4432963FAF9A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Ost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3A9E077-BC8B-D49A-E5B7-74ABF7CBD73D}"/>
                </a:ext>
              </a:extLst>
            </p:cNvPr>
            <p:cNvSpPr txBox="1"/>
            <p:nvPr/>
          </p:nvSpPr>
          <p:spPr>
            <a:xfrm>
              <a:off x="6800699" y="5435572"/>
              <a:ext cx="184523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West</a:t>
              </a:r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817A2341-2BA5-EA03-E100-607D8769DC1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7" name="Pfeil: nach unten 16">
              <a:extLst>
                <a:ext uri="{FF2B5EF4-FFF2-40B4-BE49-F238E27FC236}">
                  <a16:creationId xmlns:a16="http://schemas.microsoft.com/office/drawing/2014/main" id="{82183DEC-603E-41A1-924E-36CDD20870C2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8" name="Pfeil: nach unten 17">
              <a:extLst>
                <a:ext uri="{FF2B5EF4-FFF2-40B4-BE49-F238E27FC236}">
                  <a16:creationId xmlns:a16="http://schemas.microsoft.com/office/drawing/2014/main" id="{DFD8E3E7-1DAA-D5A5-C138-5D2925605944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4A93BF7-3C9C-79D6-7CFA-BA6349D8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30" name="Pfeil: nach links und rechts 29">
              <a:extLst>
                <a:ext uri="{FF2B5EF4-FFF2-40B4-BE49-F238E27FC236}">
                  <a16:creationId xmlns:a16="http://schemas.microsoft.com/office/drawing/2014/main" id="{CCB315FC-211F-D043-4BC7-D9B7228798A5}"/>
                </a:ext>
              </a:extLst>
            </p:cNvPr>
            <p:cNvSpPr/>
            <p:nvPr/>
          </p:nvSpPr>
          <p:spPr>
            <a:xfrm rot="713585">
              <a:off x="-19323" y="4653806"/>
              <a:ext cx="2242480" cy="19833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31" name="Pfeil: nach links und rechts 30">
              <a:extLst>
                <a:ext uri="{FF2B5EF4-FFF2-40B4-BE49-F238E27FC236}">
                  <a16:creationId xmlns:a16="http://schemas.microsoft.com/office/drawing/2014/main" id="{089A467B-AD9B-BBFD-08D6-D99EEBBB5800}"/>
                </a:ext>
              </a:extLst>
            </p:cNvPr>
            <p:cNvSpPr/>
            <p:nvPr/>
          </p:nvSpPr>
          <p:spPr>
            <a:xfrm rot="713585">
              <a:off x="-29325" y="4730565"/>
              <a:ext cx="1585041" cy="20350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32" name="Pfeil: nach links und rechts 31">
              <a:extLst>
                <a:ext uri="{FF2B5EF4-FFF2-40B4-BE49-F238E27FC236}">
                  <a16:creationId xmlns:a16="http://schemas.microsoft.com/office/drawing/2014/main" id="{3F9EC38B-6FCD-1C28-9E69-1C6DDD134C1A}"/>
                </a:ext>
              </a:extLst>
            </p:cNvPr>
            <p:cNvSpPr/>
            <p:nvPr/>
          </p:nvSpPr>
          <p:spPr>
            <a:xfrm rot="713585">
              <a:off x="3581" y="4933538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848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EBE41652-3BFF-F190-3314-EC82FAE174F8}"/>
                </a:ext>
              </a:extLst>
            </p:cNvPr>
            <p:cNvGrpSpPr/>
            <p:nvPr/>
          </p:nvGrpSpPr>
          <p:grpSpPr>
            <a:xfrm>
              <a:off x="1848322" y="430760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Sprechblase: rechteckig 33">
                <a:extLst>
                  <a:ext uri="{FF2B5EF4-FFF2-40B4-BE49-F238E27FC236}">
                    <a16:creationId xmlns:a16="http://schemas.microsoft.com/office/drawing/2014/main" id="{268187F3-A21A-ED7E-91A8-39B67F70A619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W835</a:t>
                </a:r>
              </a:p>
            </p:txBody>
          </p:sp>
          <p:sp>
            <p:nvSpPr>
              <p:cNvPr id="35" name="Verbotsymbol 34">
                <a:extLst>
                  <a:ext uri="{FF2B5EF4-FFF2-40B4-BE49-F238E27FC236}">
                    <a16:creationId xmlns:a16="http://schemas.microsoft.com/office/drawing/2014/main" id="{C3FC6D1F-25AD-6425-6628-B98A0C4D6AE2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6E7B9F31-39EA-BA4B-B508-C95A13D11190}"/>
                </a:ext>
              </a:extLst>
            </p:cNvPr>
            <p:cNvGrpSpPr/>
            <p:nvPr/>
          </p:nvGrpSpPr>
          <p:grpSpPr>
            <a:xfrm>
              <a:off x="2765334" y="4552531"/>
              <a:ext cx="798053" cy="671558"/>
              <a:chOff x="1746807" y="4507766"/>
              <a:chExt cx="798053" cy="67155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Sprechblase: rechteckig 36">
                <a:extLst>
                  <a:ext uri="{FF2B5EF4-FFF2-40B4-BE49-F238E27FC236}">
                    <a16:creationId xmlns:a16="http://schemas.microsoft.com/office/drawing/2014/main" id="{C27E794F-0FB1-9E8F-0034-768079D3F5FD}"/>
                  </a:ext>
                </a:extLst>
              </p:cNvPr>
              <p:cNvSpPr/>
              <p:nvPr/>
            </p:nvSpPr>
            <p:spPr>
              <a:xfrm>
                <a:off x="1746807" y="4507766"/>
                <a:ext cx="546730" cy="225905"/>
              </a:xfrm>
              <a:prstGeom prst="wedgeRectCallout">
                <a:avLst>
                  <a:gd name="adj1" fmla="val 62903"/>
                  <a:gd name="adj2" fmla="val 1990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W834</a:t>
                </a:r>
              </a:p>
            </p:txBody>
          </p:sp>
          <p:sp>
            <p:nvSpPr>
              <p:cNvPr id="38" name="Verbotsymbol 37">
                <a:extLst>
                  <a:ext uri="{FF2B5EF4-FFF2-40B4-BE49-F238E27FC236}">
                    <a16:creationId xmlns:a16="http://schemas.microsoft.com/office/drawing/2014/main" id="{ABC218E3-5308-DED9-C75C-A477875F3D1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80371468-3E6A-D0CA-4483-CFA0FB35BA3F}"/>
                </a:ext>
              </a:extLst>
            </p:cNvPr>
            <p:cNvGrpSpPr/>
            <p:nvPr/>
          </p:nvGrpSpPr>
          <p:grpSpPr>
            <a:xfrm>
              <a:off x="3603221" y="4780580"/>
              <a:ext cx="978196" cy="331596"/>
              <a:chOff x="1566664" y="4847728"/>
              <a:chExt cx="978196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Sprechblase: rechteckig 39">
                <a:extLst>
                  <a:ext uri="{FF2B5EF4-FFF2-40B4-BE49-F238E27FC236}">
                    <a16:creationId xmlns:a16="http://schemas.microsoft.com/office/drawing/2014/main" id="{1FBAE269-87DD-2B14-85B0-E85A206D5BC7}"/>
                  </a:ext>
                </a:extLst>
              </p:cNvPr>
              <p:cNvSpPr/>
              <p:nvPr/>
            </p:nvSpPr>
            <p:spPr>
              <a:xfrm>
                <a:off x="1566664" y="4898449"/>
                <a:ext cx="546730" cy="225905"/>
              </a:xfrm>
              <a:prstGeom prst="wedgeRectCallout">
                <a:avLst>
                  <a:gd name="adj1" fmla="val 93875"/>
                  <a:gd name="adj2" fmla="val -1085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W832</a:t>
                </a:r>
              </a:p>
            </p:txBody>
          </p:sp>
          <p:sp>
            <p:nvSpPr>
              <p:cNvPr id="41" name="Verbotsymbol 40">
                <a:extLst>
                  <a:ext uri="{FF2B5EF4-FFF2-40B4-BE49-F238E27FC236}">
                    <a16:creationId xmlns:a16="http://schemas.microsoft.com/office/drawing/2014/main" id="{FFC1B163-B6E8-A346-9026-E053FE3A732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02BD061-681E-FE5E-A188-71572974E95B}"/>
                </a:ext>
              </a:extLst>
            </p:cNvPr>
            <p:cNvGrpSpPr/>
            <p:nvPr/>
          </p:nvGrpSpPr>
          <p:grpSpPr>
            <a:xfrm>
              <a:off x="3944755" y="4958910"/>
              <a:ext cx="1034787" cy="520973"/>
              <a:chOff x="1510073" y="4847728"/>
              <a:chExt cx="1034787" cy="520973"/>
            </a:xfrm>
            <a:solidFill>
              <a:schemeClr val="bg1">
                <a:lumMod val="50000"/>
              </a:schemeClr>
            </a:solidFill>
          </p:grpSpPr>
          <p:sp>
            <p:nvSpPr>
              <p:cNvPr id="43" name="Sprechblase: rechteckig 42">
                <a:extLst>
                  <a:ext uri="{FF2B5EF4-FFF2-40B4-BE49-F238E27FC236}">
                    <a16:creationId xmlns:a16="http://schemas.microsoft.com/office/drawing/2014/main" id="{C7596E97-F2B2-09F7-AC39-98DF66EDE203}"/>
                  </a:ext>
                </a:extLst>
              </p:cNvPr>
              <p:cNvSpPr/>
              <p:nvPr/>
            </p:nvSpPr>
            <p:spPr>
              <a:xfrm>
                <a:off x="1510073" y="5142796"/>
                <a:ext cx="546730" cy="225905"/>
              </a:xfrm>
              <a:prstGeom prst="wedgeRectCallout">
                <a:avLst>
                  <a:gd name="adj1" fmla="val 103167"/>
                  <a:gd name="adj2" fmla="val -970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W833</a:t>
                </a:r>
              </a:p>
            </p:txBody>
          </p:sp>
          <p:sp>
            <p:nvSpPr>
              <p:cNvPr id="44" name="Verbotsymbol 43">
                <a:extLst>
                  <a:ext uri="{FF2B5EF4-FFF2-40B4-BE49-F238E27FC236}">
                    <a16:creationId xmlns:a16="http://schemas.microsoft.com/office/drawing/2014/main" id="{0392ED60-3FCD-6A12-3FC3-12FDD4E7D13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66EF0D8-3401-AF26-8542-5EC7DAF03AEB}"/>
                </a:ext>
              </a:extLst>
            </p:cNvPr>
            <p:cNvSpPr/>
            <p:nvPr/>
          </p:nvSpPr>
          <p:spPr>
            <a:xfrm rot="16796534" flipH="1">
              <a:off x="762465" y="4320898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9329984C-A6D4-332C-6678-74F3C58C4D2A}"/>
                </a:ext>
              </a:extLst>
            </p:cNvPr>
            <p:cNvSpPr/>
            <p:nvPr/>
          </p:nvSpPr>
          <p:spPr>
            <a:xfrm rot="16796534" flipH="1">
              <a:off x="795212" y="4482123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891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ED2FF3BE-DEDB-2F61-5B6A-ACDA2E07684F}"/>
                </a:ext>
              </a:extLst>
            </p:cNvPr>
            <p:cNvGrpSpPr/>
            <p:nvPr/>
          </p:nvGrpSpPr>
          <p:grpSpPr>
            <a:xfrm>
              <a:off x="5129474" y="4516288"/>
              <a:ext cx="636315" cy="734770"/>
              <a:chOff x="1908545" y="4847728"/>
              <a:chExt cx="636315" cy="734770"/>
            </a:xfrm>
            <a:solidFill>
              <a:schemeClr val="bg1">
                <a:lumMod val="50000"/>
              </a:schemeClr>
            </a:solidFill>
          </p:grpSpPr>
          <p:sp>
            <p:nvSpPr>
              <p:cNvPr id="48" name="Sprechblase: rechteckig 47">
                <a:extLst>
                  <a:ext uri="{FF2B5EF4-FFF2-40B4-BE49-F238E27FC236}">
                    <a16:creationId xmlns:a16="http://schemas.microsoft.com/office/drawing/2014/main" id="{BFA28D74-AB50-0E32-05C6-7D53CC5E5613}"/>
                  </a:ext>
                </a:extLst>
              </p:cNvPr>
              <p:cNvSpPr/>
              <p:nvPr/>
            </p:nvSpPr>
            <p:spPr>
              <a:xfrm>
                <a:off x="1908545" y="5356593"/>
                <a:ext cx="546730" cy="225905"/>
              </a:xfrm>
              <a:prstGeom prst="wedgeRectCallout">
                <a:avLst>
                  <a:gd name="adj1" fmla="val 28834"/>
                  <a:gd name="adj2" fmla="val -19449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W831</a:t>
                </a:r>
              </a:p>
            </p:txBody>
          </p:sp>
          <p:sp>
            <p:nvSpPr>
              <p:cNvPr id="49" name="Verbotsymbol 48">
                <a:extLst>
                  <a:ext uri="{FF2B5EF4-FFF2-40B4-BE49-F238E27FC236}">
                    <a16:creationId xmlns:a16="http://schemas.microsoft.com/office/drawing/2014/main" id="{CCE65DC3-88E9-4F17-1E34-1F0520FBCC7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6CA7842-D8BD-EA89-A796-DAF087B96594}"/>
                </a:ext>
              </a:extLst>
            </p:cNvPr>
            <p:cNvGrpSpPr/>
            <p:nvPr/>
          </p:nvGrpSpPr>
          <p:grpSpPr>
            <a:xfrm>
              <a:off x="5765789" y="3735220"/>
              <a:ext cx="1429678" cy="331596"/>
              <a:chOff x="1115182" y="4847728"/>
              <a:chExt cx="1429678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Sprechblase: rechteckig 50">
                <a:extLst>
                  <a:ext uri="{FF2B5EF4-FFF2-40B4-BE49-F238E27FC236}">
                    <a16:creationId xmlns:a16="http://schemas.microsoft.com/office/drawing/2014/main" id="{D564551F-C368-D24F-09D5-79357D9D1925}"/>
                  </a:ext>
                </a:extLst>
              </p:cNvPr>
              <p:cNvSpPr/>
              <p:nvPr/>
            </p:nvSpPr>
            <p:spPr>
              <a:xfrm>
                <a:off x="1115182" y="4937806"/>
                <a:ext cx="546730" cy="225905"/>
              </a:xfrm>
              <a:prstGeom prst="wedgeRectCallout">
                <a:avLst>
                  <a:gd name="adj1" fmla="val 188340"/>
                  <a:gd name="adj2" fmla="val -25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W830</a:t>
                </a:r>
              </a:p>
            </p:txBody>
          </p:sp>
          <p:sp>
            <p:nvSpPr>
              <p:cNvPr id="52" name="Verbotsymbol 51">
                <a:extLst>
                  <a:ext uri="{FF2B5EF4-FFF2-40B4-BE49-F238E27FC236}">
                    <a16:creationId xmlns:a16="http://schemas.microsoft.com/office/drawing/2014/main" id="{63EFB44A-A814-3578-F28D-2F61E7AE06F1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Pfeil: nach links und rechts 52">
              <a:extLst>
                <a:ext uri="{FF2B5EF4-FFF2-40B4-BE49-F238E27FC236}">
                  <a16:creationId xmlns:a16="http://schemas.microsoft.com/office/drawing/2014/main" id="{879469C1-504E-7C48-BEC8-BBF2A37193E2}"/>
                </a:ext>
              </a:extLst>
            </p:cNvPr>
            <p:cNvSpPr/>
            <p:nvPr/>
          </p:nvSpPr>
          <p:spPr>
            <a:xfrm rot="21167387">
              <a:off x="9031327" y="3194244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19" name="Pfeil: nach unten 18">
              <a:extLst>
                <a:ext uri="{FF2B5EF4-FFF2-40B4-BE49-F238E27FC236}">
                  <a16:creationId xmlns:a16="http://schemas.microsoft.com/office/drawing/2014/main" id="{BC63F901-345B-FD6E-FAAF-0CB69003602D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66CA0264-6C98-ECA7-DD48-1E79BF3A4269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80877956-13B6-73C3-B03C-5D59CAD3BA0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42BE4D2B-7705-4AD4-CCAE-D68A83C715E1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83C707AC-6A3E-CF2F-4B63-9FB8ACB53C04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0F1E17F9-9127-42FB-EB2E-EB37B3ED4A3B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58" name="Pfeil: nach links und rechts 57">
              <a:extLst>
                <a:ext uri="{FF2B5EF4-FFF2-40B4-BE49-F238E27FC236}">
                  <a16:creationId xmlns:a16="http://schemas.microsoft.com/office/drawing/2014/main" id="{1A588D2A-BF01-EA91-0F0F-D939EBA32616}"/>
                </a:ext>
              </a:extLst>
            </p:cNvPr>
            <p:cNvSpPr/>
            <p:nvPr/>
          </p:nvSpPr>
          <p:spPr>
            <a:xfrm rot="713585">
              <a:off x="4073671" y="2900399"/>
              <a:ext cx="2242480" cy="198338"/>
            </a:xfrm>
            <a:prstGeom prst="leftRightArrow">
              <a:avLst/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190</a:t>
              </a:r>
            </a:p>
          </p:txBody>
        </p:sp>
        <p:sp>
          <p:nvSpPr>
            <p:cNvPr id="62" name="Pfeil: nach links und rechts 61">
              <a:extLst>
                <a:ext uri="{FF2B5EF4-FFF2-40B4-BE49-F238E27FC236}">
                  <a16:creationId xmlns:a16="http://schemas.microsoft.com/office/drawing/2014/main" id="{01A95A5D-BF8E-8AD2-29AC-916FDBF3B0FB}"/>
                </a:ext>
              </a:extLst>
            </p:cNvPr>
            <p:cNvSpPr/>
            <p:nvPr/>
          </p:nvSpPr>
          <p:spPr>
            <a:xfrm rot="20636126">
              <a:off x="11046151" y="2552068"/>
              <a:ext cx="1123718" cy="213369"/>
            </a:xfrm>
            <a:prstGeom prst="leftRightArrow">
              <a:avLst/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186</a:t>
              </a:r>
            </a:p>
          </p:txBody>
        </p:sp>
        <p:sp>
          <p:nvSpPr>
            <p:cNvPr id="3" name="Sprechblase: rechteckig 2">
              <a:extLst>
                <a:ext uri="{FF2B5EF4-FFF2-40B4-BE49-F238E27FC236}">
                  <a16:creationId xmlns:a16="http://schemas.microsoft.com/office/drawing/2014/main" id="{F5088402-FD94-7711-0E16-84760A90D444}"/>
                </a:ext>
              </a:extLst>
            </p:cNvPr>
            <p:cNvSpPr/>
            <p:nvPr/>
          </p:nvSpPr>
          <p:spPr>
            <a:xfrm>
              <a:off x="9480376" y="2474414"/>
              <a:ext cx="546730" cy="225905"/>
            </a:xfrm>
            <a:prstGeom prst="wedgeRectCallout">
              <a:avLst>
                <a:gd name="adj1" fmla="val 80823"/>
                <a:gd name="adj2" fmla="val 205455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4" name="Pfeil: nach links und rechts 3">
              <a:extLst>
                <a:ext uri="{FF2B5EF4-FFF2-40B4-BE49-F238E27FC236}">
                  <a16:creationId xmlns:a16="http://schemas.microsoft.com/office/drawing/2014/main" id="{E11C2F99-433E-6B49-72B8-11B7C297C1F0}"/>
                </a:ext>
              </a:extLst>
            </p:cNvPr>
            <p:cNvSpPr/>
            <p:nvPr/>
          </p:nvSpPr>
          <p:spPr>
            <a:xfrm rot="20636126">
              <a:off x="11094424" y="2700988"/>
              <a:ext cx="1123718" cy="213369"/>
            </a:xfrm>
            <a:prstGeom prst="leftRightArrow">
              <a:avLst/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185</a:t>
              </a:r>
            </a:p>
          </p:txBody>
        </p:sp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35099F89-A92D-BB49-53EC-A9A390883B6B}"/>
                </a:ext>
              </a:extLst>
            </p:cNvPr>
            <p:cNvSpPr/>
            <p:nvPr/>
          </p:nvSpPr>
          <p:spPr>
            <a:xfrm>
              <a:off x="8705897" y="2671455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5" name="Pfeil: nach links und rechts 14">
              <a:extLst>
                <a:ext uri="{FF2B5EF4-FFF2-40B4-BE49-F238E27FC236}">
                  <a16:creationId xmlns:a16="http://schemas.microsoft.com/office/drawing/2014/main" id="{4402E272-3752-08DF-E6A1-BD27C28A0F0E}"/>
                </a:ext>
              </a:extLst>
            </p:cNvPr>
            <p:cNvSpPr/>
            <p:nvPr/>
          </p:nvSpPr>
          <p:spPr>
            <a:xfrm rot="21103454">
              <a:off x="6811788" y="5620114"/>
              <a:ext cx="2076813" cy="246627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850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5D543EC5-8FDB-B121-0B68-2DC2D80D7B85}"/>
                </a:ext>
              </a:extLst>
            </p:cNvPr>
            <p:cNvSpPr/>
            <p:nvPr/>
          </p:nvSpPr>
          <p:spPr>
            <a:xfrm rot="21103454">
              <a:off x="6816680" y="5780858"/>
              <a:ext cx="2076813" cy="246627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851</a:t>
              </a:r>
            </a:p>
          </p:txBody>
        </p:sp>
      </p:grp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4166651" y="4932093"/>
            <a:ext cx="1429182" cy="94517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8DA1D475-BCCA-EB41-3033-A3AE3AFE2D9E}"/>
              </a:ext>
            </a:extLst>
          </p:cNvPr>
          <p:cNvSpPr/>
          <p:nvPr/>
        </p:nvSpPr>
        <p:spPr>
          <a:xfrm>
            <a:off x="824916" y="4697352"/>
            <a:ext cx="441661" cy="191962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W840</a:t>
            </a:r>
            <a:endParaRPr lang="de-DE" sz="700" dirty="0">
              <a:solidFill>
                <a:schemeClr val="tx1"/>
              </a:solidFill>
            </a:endParaRPr>
          </a:p>
        </p:txBody>
      </p:sp>
      <p:sp>
        <p:nvSpPr>
          <p:cNvPr id="54" name="Pfeil: nach links und rechts 53">
            <a:extLst>
              <a:ext uri="{FF2B5EF4-FFF2-40B4-BE49-F238E27FC236}">
                <a16:creationId xmlns:a16="http://schemas.microsoft.com/office/drawing/2014/main" id="{B868C5F5-F8E8-C1BD-A92A-8207D6EA9F9C}"/>
              </a:ext>
            </a:extLst>
          </p:cNvPr>
          <p:cNvSpPr/>
          <p:nvPr/>
        </p:nvSpPr>
        <p:spPr>
          <a:xfrm rot="21103454">
            <a:off x="4698276" y="4679877"/>
            <a:ext cx="1334796" cy="124188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852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9833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6">
            <a:extLst>
              <a:ext uri="{FF2B5EF4-FFF2-40B4-BE49-F238E27FC236}">
                <a16:creationId xmlns:a16="http://schemas.microsoft.com/office/drawing/2014/main" id="{4C709A9A-FE6F-CD23-36EC-0ED80A8DEA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848" r="1112"/>
          <a:stretch/>
        </p:blipFill>
        <p:spPr>
          <a:xfrm>
            <a:off x="1039524" y="2290445"/>
            <a:ext cx="11152476" cy="4567555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Zustand 13.09. – 17.09.2027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62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4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4" y="730983"/>
            <a:ext cx="946894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Vormontage der Weichen auf Gleis 850 und 851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0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Vormontage auf Gl. 185, 186, Umbau W803, W812 </a:t>
            </a:r>
            <a:r>
              <a:rPr lang="de-DE" sz="1000" dirty="0" err="1">
                <a:solidFill>
                  <a:srgbClr val="E93E8F"/>
                </a:solidFill>
              </a:rPr>
              <a:t>Vorkopf</a:t>
            </a:r>
            <a:endParaRPr lang="de-DE" sz="1000" dirty="0">
              <a:solidFill>
                <a:srgbClr val="E93E8F"/>
              </a:solidFill>
            </a:endParaRP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Umbau W805 über </a:t>
            </a:r>
            <a:r>
              <a:rPr lang="de-DE" sz="1000" dirty="0" err="1">
                <a:solidFill>
                  <a:srgbClr val="E93E8F"/>
                </a:solidFill>
              </a:rPr>
              <a:t>Ngl</a:t>
            </a:r>
            <a:r>
              <a:rPr lang="de-DE" sz="1000" dirty="0">
                <a:solidFill>
                  <a:srgbClr val="E93E8F"/>
                </a:solidFill>
              </a:rPr>
              <a:t>. 186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Gl. 182 wird in dem Zeitraum als Abstellgleis benötigt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6BB64EB-AA91-9EC8-0D37-888B6ED3647E}"/>
              </a:ext>
            </a:extLst>
          </p:cNvPr>
          <p:cNvGrpSpPr/>
          <p:nvPr/>
        </p:nvGrpSpPr>
        <p:grpSpPr>
          <a:xfrm>
            <a:off x="119336" y="2012756"/>
            <a:ext cx="8082965" cy="2883156"/>
            <a:chOff x="-29325" y="2017606"/>
            <a:chExt cx="12247467" cy="4368614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2AD1612-B029-7DE9-CF75-0C014F074207}"/>
                </a:ext>
              </a:extLst>
            </p:cNvPr>
            <p:cNvGrpSpPr/>
            <p:nvPr/>
          </p:nvGrpSpPr>
          <p:grpSpPr>
            <a:xfrm>
              <a:off x="-4427" y="2017606"/>
              <a:ext cx="12192000" cy="4368614"/>
              <a:chOff x="-4427" y="2017606"/>
              <a:chExt cx="12192000" cy="4368614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5B6A997B-C313-B0A9-1B92-07D1B8CD6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427" y="2017606"/>
                <a:ext cx="12192000" cy="4368614"/>
              </a:xfrm>
              <a:prstGeom prst="rect">
                <a:avLst/>
              </a:prstGeom>
              <a:ln w="19050">
                <a:solidFill>
                  <a:schemeClr val="accent2"/>
                </a:solidFill>
              </a:ln>
            </p:spPr>
          </p:pic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96DB4B7E-F680-0664-EA3C-FE41CE3E74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0" y="2709333"/>
                <a:ext cx="12158133" cy="3141134"/>
              </a:xfrm>
              <a:custGeom>
                <a:avLst/>
                <a:gdLst>
                  <a:gd name="connsiteX0" fmla="*/ 16933 w 12158133"/>
                  <a:gd name="connsiteY0" fmla="*/ 1634067 h 3141134"/>
                  <a:gd name="connsiteX1" fmla="*/ 0 w 12158133"/>
                  <a:gd name="connsiteY1" fmla="*/ 2734734 h 3141134"/>
                  <a:gd name="connsiteX2" fmla="*/ 1786467 w 12158133"/>
                  <a:gd name="connsiteY2" fmla="*/ 3005667 h 3141134"/>
                  <a:gd name="connsiteX3" fmla="*/ 3014133 w 12158133"/>
                  <a:gd name="connsiteY3" fmla="*/ 3056467 h 3141134"/>
                  <a:gd name="connsiteX4" fmla="*/ 3691467 w 12158133"/>
                  <a:gd name="connsiteY4" fmla="*/ 3048000 h 3141134"/>
                  <a:gd name="connsiteX5" fmla="*/ 4030133 w 12158133"/>
                  <a:gd name="connsiteY5" fmla="*/ 3048000 h 3141134"/>
                  <a:gd name="connsiteX6" fmla="*/ 5579533 w 12158133"/>
                  <a:gd name="connsiteY6" fmla="*/ 2954867 h 3141134"/>
                  <a:gd name="connsiteX7" fmla="*/ 6138333 w 12158133"/>
                  <a:gd name="connsiteY7" fmla="*/ 2929467 h 3141134"/>
                  <a:gd name="connsiteX8" fmla="*/ 6460067 w 12158133"/>
                  <a:gd name="connsiteY8" fmla="*/ 3141134 h 3141134"/>
                  <a:gd name="connsiteX9" fmla="*/ 6824133 w 12158133"/>
                  <a:gd name="connsiteY9" fmla="*/ 3132667 h 3141134"/>
                  <a:gd name="connsiteX10" fmla="*/ 6527800 w 12158133"/>
                  <a:gd name="connsiteY10" fmla="*/ 2667000 h 3141134"/>
                  <a:gd name="connsiteX11" fmla="*/ 5994400 w 12158133"/>
                  <a:gd name="connsiteY11" fmla="*/ 2387600 h 3141134"/>
                  <a:gd name="connsiteX12" fmla="*/ 6256867 w 12158133"/>
                  <a:gd name="connsiteY12" fmla="*/ 1769534 h 3141134"/>
                  <a:gd name="connsiteX13" fmla="*/ 6934200 w 12158133"/>
                  <a:gd name="connsiteY13" fmla="*/ 1337734 h 3141134"/>
                  <a:gd name="connsiteX14" fmla="*/ 7738533 w 12158133"/>
                  <a:gd name="connsiteY14" fmla="*/ 1083734 h 3141134"/>
                  <a:gd name="connsiteX15" fmla="*/ 8847667 w 12158133"/>
                  <a:gd name="connsiteY15" fmla="*/ 965200 h 3141134"/>
                  <a:gd name="connsiteX16" fmla="*/ 9304867 w 12158133"/>
                  <a:gd name="connsiteY16" fmla="*/ 897467 h 3141134"/>
                  <a:gd name="connsiteX17" fmla="*/ 9364133 w 12158133"/>
                  <a:gd name="connsiteY17" fmla="*/ 753534 h 3141134"/>
                  <a:gd name="connsiteX18" fmla="*/ 10668000 w 12158133"/>
                  <a:gd name="connsiteY18" fmla="*/ 550334 h 3141134"/>
                  <a:gd name="connsiteX19" fmla="*/ 11819467 w 12158133"/>
                  <a:gd name="connsiteY19" fmla="*/ 254000 h 3141134"/>
                  <a:gd name="connsiteX20" fmla="*/ 12158133 w 12158133"/>
                  <a:gd name="connsiteY20" fmla="*/ 169334 h 3141134"/>
                  <a:gd name="connsiteX21" fmla="*/ 12158133 w 12158133"/>
                  <a:gd name="connsiteY21" fmla="*/ 0 h 3141134"/>
                  <a:gd name="connsiteX22" fmla="*/ 11430000 w 12158133"/>
                  <a:gd name="connsiteY22" fmla="*/ 211667 h 3141134"/>
                  <a:gd name="connsiteX23" fmla="*/ 10270067 w 12158133"/>
                  <a:gd name="connsiteY23" fmla="*/ 423334 h 3141134"/>
                  <a:gd name="connsiteX24" fmla="*/ 9245600 w 12158133"/>
                  <a:gd name="connsiteY24" fmla="*/ 575734 h 3141134"/>
                  <a:gd name="connsiteX25" fmla="*/ 8636000 w 12158133"/>
                  <a:gd name="connsiteY25" fmla="*/ 584200 h 3141134"/>
                  <a:gd name="connsiteX26" fmla="*/ 7899400 w 12158133"/>
                  <a:gd name="connsiteY26" fmla="*/ 660400 h 3141134"/>
                  <a:gd name="connsiteX27" fmla="*/ 6333067 w 12158133"/>
                  <a:gd name="connsiteY27" fmla="*/ 685800 h 3141134"/>
                  <a:gd name="connsiteX28" fmla="*/ 5655733 w 12158133"/>
                  <a:gd name="connsiteY28" fmla="*/ 770467 h 3141134"/>
                  <a:gd name="connsiteX29" fmla="*/ 5621867 w 12158133"/>
                  <a:gd name="connsiteY29" fmla="*/ 1303867 h 3141134"/>
                  <a:gd name="connsiteX30" fmla="*/ 5630333 w 12158133"/>
                  <a:gd name="connsiteY30" fmla="*/ 1405467 h 3141134"/>
                  <a:gd name="connsiteX31" fmla="*/ 5232400 w 12158133"/>
                  <a:gd name="connsiteY31" fmla="*/ 1964267 h 3141134"/>
                  <a:gd name="connsiteX32" fmla="*/ 4402667 w 12158133"/>
                  <a:gd name="connsiteY32" fmla="*/ 2108200 h 3141134"/>
                  <a:gd name="connsiteX33" fmla="*/ 3733800 w 12158133"/>
                  <a:gd name="connsiteY33" fmla="*/ 2125134 h 3141134"/>
                  <a:gd name="connsiteX34" fmla="*/ 3124200 w 12158133"/>
                  <a:gd name="connsiteY34" fmla="*/ 2048934 h 3141134"/>
                  <a:gd name="connsiteX35" fmla="*/ 2497667 w 12158133"/>
                  <a:gd name="connsiteY35" fmla="*/ 1947334 h 3141134"/>
                  <a:gd name="connsiteX36" fmla="*/ 2032000 w 12158133"/>
                  <a:gd name="connsiteY36" fmla="*/ 1862667 h 3141134"/>
                  <a:gd name="connsiteX37" fmla="*/ 1227667 w 12158133"/>
                  <a:gd name="connsiteY37" fmla="*/ 1769534 h 3141134"/>
                  <a:gd name="connsiteX38" fmla="*/ 296333 w 12158133"/>
                  <a:gd name="connsiteY38" fmla="*/ 1651000 h 3141134"/>
                  <a:gd name="connsiteX39" fmla="*/ 16933 w 12158133"/>
                  <a:gd name="connsiteY39" fmla="*/ 1634067 h 314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58133" h="3141134">
                    <a:moveTo>
                      <a:pt x="16933" y="1634067"/>
                    </a:moveTo>
                    <a:lnTo>
                      <a:pt x="0" y="2734734"/>
                    </a:lnTo>
                    <a:lnTo>
                      <a:pt x="1786467" y="3005667"/>
                    </a:lnTo>
                    <a:lnTo>
                      <a:pt x="3014133" y="3056467"/>
                    </a:lnTo>
                    <a:lnTo>
                      <a:pt x="3691467" y="3048000"/>
                    </a:lnTo>
                    <a:lnTo>
                      <a:pt x="4030133" y="3048000"/>
                    </a:lnTo>
                    <a:lnTo>
                      <a:pt x="5579533" y="2954867"/>
                    </a:lnTo>
                    <a:lnTo>
                      <a:pt x="6138333" y="2929467"/>
                    </a:lnTo>
                    <a:lnTo>
                      <a:pt x="6460067" y="3141134"/>
                    </a:lnTo>
                    <a:lnTo>
                      <a:pt x="6824133" y="3132667"/>
                    </a:lnTo>
                    <a:lnTo>
                      <a:pt x="6527800" y="2667000"/>
                    </a:lnTo>
                    <a:lnTo>
                      <a:pt x="5994400" y="2387600"/>
                    </a:lnTo>
                    <a:lnTo>
                      <a:pt x="6256867" y="1769534"/>
                    </a:lnTo>
                    <a:lnTo>
                      <a:pt x="6934200" y="1337734"/>
                    </a:lnTo>
                    <a:lnTo>
                      <a:pt x="7738533" y="1083734"/>
                    </a:lnTo>
                    <a:lnTo>
                      <a:pt x="8847667" y="965200"/>
                    </a:lnTo>
                    <a:lnTo>
                      <a:pt x="9304867" y="897467"/>
                    </a:lnTo>
                    <a:lnTo>
                      <a:pt x="9364133" y="753534"/>
                    </a:lnTo>
                    <a:lnTo>
                      <a:pt x="10668000" y="550334"/>
                    </a:lnTo>
                    <a:lnTo>
                      <a:pt x="11819467" y="254000"/>
                    </a:lnTo>
                    <a:lnTo>
                      <a:pt x="12158133" y="169334"/>
                    </a:lnTo>
                    <a:lnTo>
                      <a:pt x="12158133" y="0"/>
                    </a:lnTo>
                    <a:lnTo>
                      <a:pt x="11430000" y="211667"/>
                    </a:lnTo>
                    <a:lnTo>
                      <a:pt x="10270067" y="423334"/>
                    </a:lnTo>
                    <a:lnTo>
                      <a:pt x="9245600" y="575734"/>
                    </a:lnTo>
                    <a:lnTo>
                      <a:pt x="8636000" y="584200"/>
                    </a:lnTo>
                    <a:lnTo>
                      <a:pt x="7899400" y="660400"/>
                    </a:lnTo>
                    <a:lnTo>
                      <a:pt x="6333067" y="685800"/>
                    </a:lnTo>
                    <a:lnTo>
                      <a:pt x="5655733" y="770467"/>
                    </a:lnTo>
                    <a:lnTo>
                      <a:pt x="5621867" y="1303867"/>
                    </a:lnTo>
                    <a:lnTo>
                      <a:pt x="5630333" y="1405467"/>
                    </a:lnTo>
                    <a:lnTo>
                      <a:pt x="5232400" y="1964267"/>
                    </a:lnTo>
                    <a:lnTo>
                      <a:pt x="4402667" y="2108200"/>
                    </a:lnTo>
                    <a:lnTo>
                      <a:pt x="3733800" y="2125134"/>
                    </a:lnTo>
                    <a:lnTo>
                      <a:pt x="3124200" y="2048934"/>
                    </a:lnTo>
                    <a:lnTo>
                      <a:pt x="2497667" y="1947334"/>
                    </a:lnTo>
                    <a:lnTo>
                      <a:pt x="2032000" y="1862667"/>
                    </a:lnTo>
                    <a:lnTo>
                      <a:pt x="1227667" y="1769534"/>
                    </a:lnTo>
                    <a:lnTo>
                      <a:pt x="296333" y="1651000"/>
                    </a:lnTo>
                    <a:lnTo>
                      <a:pt x="16933" y="1634067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10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D9B32D-1BBD-555B-63A9-4432963FAF9A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Ost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3A9E077-BC8B-D49A-E5B7-74ABF7CBD73D}"/>
                </a:ext>
              </a:extLst>
            </p:cNvPr>
            <p:cNvSpPr txBox="1"/>
            <p:nvPr/>
          </p:nvSpPr>
          <p:spPr>
            <a:xfrm>
              <a:off x="6800699" y="5435572"/>
              <a:ext cx="184523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West</a:t>
              </a:r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817A2341-2BA5-EA03-E100-607D8769DC1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7" name="Pfeil: nach unten 16">
              <a:extLst>
                <a:ext uri="{FF2B5EF4-FFF2-40B4-BE49-F238E27FC236}">
                  <a16:creationId xmlns:a16="http://schemas.microsoft.com/office/drawing/2014/main" id="{82183DEC-603E-41A1-924E-36CDD20870C2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8" name="Pfeil: nach unten 17">
              <a:extLst>
                <a:ext uri="{FF2B5EF4-FFF2-40B4-BE49-F238E27FC236}">
                  <a16:creationId xmlns:a16="http://schemas.microsoft.com/office/drawing/2014/main" id="{DFD8E3E7-1DAA-D5A5-C138-5D2925605944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4A93BF7-3C9C-79D6-7CFA-BA6349D8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30" name="Pfeil: nach links und rechts 29">
              <a:extLst>
                <a:ext uri="{FF2B5EF4-FFF2-40B4-BE49-F238E27FC236}">
                  <a16:creationId xmlns:a16="http://schemas.microsoft.com/office/drawing/2014/main" id="{CCB315FC-211F-D043-4BC7-D9B7228798A5}"/>
                </a:ext>
              </a:extLst>
            </p:cNvPr>
            <p:cNvSpPr/>
            <p:nvPr/>
          </p:nvSpPr>
          <p:spPr>
            <a:xfrm rot="713585">
              <a:off x="-19323" y="4653806"/>
              <a:ext cx="2242480" cy="19833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31" name="Pfeil: nach links und rechts 30">
              <a:extLst>
                <a:ext uri="{FF2B5EF4-FFF2-40B4-BE49-F238E27FC236}">
                  <a16:creationId xmlns:a16="http://schemas.microsoft.com/office/drawing/2014/main" id="{089A467B-AD9B-BBFD-08D6-D99EEBBB5800}"/>
                </a:ext>
              </a:extLst>
            </p:cNvPr>
            <p:cNvSpPr/>
            <p:nvPr/>
          </p:nvSpPr>
          <p:spPr>
            <a:xfrm rot="713585">
              <a:off x="-29325" y="4730565"/>
              <a:ext cx="1585041" cy="20350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32" name="Pfeil: nach links und rechts 31">
              <a:extLst>
                <a:ext uri="{FF2B5EF4-FFF2-40B4-BE49-F238E27FC236}">
                  <a16:creationId xmlns:a16="http://schemas.microsoft.com/office/drawing/2014/main" id="{3F9EC38B-6FCD-1C28-9E69-1C6DDD134C1A}"/>
                </a:ext>
              </a:extLst>
            </p:cNvPr>
            <p:cNvSpPr/>
            <p:nvPr/>
          </p:nvSpPr>
          <p:spPr>
            <a:xfrm rot="713585">
              <a:off x="3581" y="4933538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848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EBE41652-3BFF-F190-3314-EC82FAE174F8}"/>
                </a:ext>
              </a:extLst>
            </p:cNvPr>
            <p:cNvGrpSpPr/>
            <p:nvPr/>
          </p:nvGrpSpPr>
          <p:grpSpPr>
            <a:xfrm>
              <a:off x="1848322" y="430760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Sprechblase: rechteckig 33">
                <a:extLst>
                  <a:ext uri="{FF2B5EF4-FFF2-40B4-BE49-F238E27FC236}">
                    <a16:creationId xmlns:a16="http://schemas.microsoft.com/office/drawing/2014/main" id="{268187F3-A21A-ED7E-91A8-39B67F70A619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W835</a:t>
                </a:r>
              </a:p>
            </p:txBody>
          </p:sp>
          <p:sp>
            <p:nvSpPr>
              <p:cNvPr id="35" name="Verbotsymbol 34">
                <a:extLst>
                  <a:ext uri="{FF2B5EF4-FFF2-40B4-BE49-F238E27FC236}">
                    <a16:creationId xmlns:a16="http://schemas.microsoft.com/office/drawing/2014/main" id="{C3FC6D1F-25AD-6425-6628-B98A0C4D6AE2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6E7B9F31-39EA-BA4B-B508-C95A13D11190}"/>
                </a:ext>
              </a:extLst>
            </p:cNvPr>
            <p:cNvGrpSpPr/>
            <p:nvPr/>
          </p:nvGrpSpPr>
          <p:grpSpPr>
            <a:xfrm>
              <a:off x="2765334" y="4552531"/>
              <a:ext cx="798053" cy="671558"/>
              <a:chOff x="1746807" y="4507766"/>
              <a:chExt cx="798053" cy="67155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Sprechblase: rechteckig 36">
                <a:extLst>
                  <a:ext uri="{FF2B5EF4-FFF2-40B4-BE49-F238E27FC236}">
                    <a16:creationId xmlns:a16="http://schemas.microsoft.com/office/drawing/2014/main" id="{C27E794F-0FB1-9E8F-0034-768079D3F5FD}"/>
                  </a:ext>
                </a:extLst>
              </p:cNvPr>
              <p:cNvSpPr/>
              <p:nvPr/>
            </p:nvSpPr>
            <p:spPr>
              <a:xfrm>
                <a:off x="1746807" y="4507766"/>
                <a:ext cx="546730" cy="225905"/>
              </a:xfrm>
              <a:prstGeom prst="wedgeRectCallout">
                <a:avLst>
                  <a:gd name="adj1" fmla="val 62903"/>
                  <a:gd name="adj2" fmla="val 1990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W834</a:t>
                </a:r>
              </a:p>
            </p:txBody>
          </p:sp>
          <p:sp>
            <p:nvSpPr>
              <p:cNvPr id="38" name="Verbotsymbol 37">
                <a:extLst>
                  <a:ext uri="{FF2B5EF4-FFF2-40B4-BE49-F238E27FC236}">
                    <a16:creationId xmlns:a16="http://schemas.microsoft.com/office/drawing/2014/main" id="{ABC218E3-5308-DED9-C75C-A477875F3D1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80371468-3E6A-D0CA-4483-CFA0FB35BA3F}"/>
                </a:ext>
              </a:extLst>
            </p:cNvPr>
            <p:cNvGrpSpPr/>
            <p:nvPr/>
          </p:nvGrpSpPr>
          <p:grpSpPr>
            <a:xfrm>
              <a:off x="3603221" y="4780580"/>
              <a:ext cx="978196" cy="331596"/>
              <a:chOff x="1566664" y="4847728"/>
              <a:chExt cx="978196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Sprechblase: rechteckig 39">
                <a:extLst>
                  <a:ext uri="{FF2B5EF4-FFF2-40B4-BE49-F238E27FC236}">
                    <a16:creationId xmlns:a16="http://schemas.microsoft.com/office/drawing/2014/main" id="{1FBAE269-87DD-2B14-85B0-E85A206D5BC7}"/>
                  </a:ext>
                </a:extLst>
              </p:cNvPr>
              <p:cNvSpPr/>
              <p:nvPr/>
            </p:nvSpPr>
            <p:spPr>
              <a:xfrm>
                <a:off x="1566664" y="4898449"/>
                <a:ext cx="546730" cy="225905"/>
              </a:xfrm>
              <a:prstGeom prst="wedgeRectCallout">
                <a:avLst>
                  <a:gd name="adj1" fmla="val 93875"/>
                  <a:gd name="adj2" fmla="val -1085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W832</a:t>
                </a:r>
              </a:p>
            </p:txBody>
          </p:sp>
          <p:sp>
            <p:nvSpPr>
              <p:cNvPr id="41" name="Verbotsymbol 40">
                <a:extLst>
                  <a:ext uri="{FF2B5EF4-FFF2-40B4-BE49-F238E27FC236}">
                    <a16:creationId xmlns:a16="http://schemas.microsoft.com/office/drawing/2014/main" id="{FFC1B163-B6E8-A346-9026-E053FE3A732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02BD061-681E-FE5E-A188-71572974E95B}"/>
                </a:ext>
              </a:extLst>
            </p:cNvPr>
            <p:cNvGrpSpPr/>
            <p:nvPr/>
          </p:nvGrpSpPr>
          <p:grpSpPr>
            <a:xfrm>
              <a:off x="3944755" y="4958910"/>
              <a:ext cx="1034787" cy="520973"/>
              <a:chOff x="1510073" y="4847728"/>
              <a:chExt cx="1034787" cy="520973"/>
            </a:xfrm>
            <a:solidFill>
              <a:schemeClr val="bg1">
                <a:lumMod val="50000"/>
              </a:schemeClr>
            </a:solidFill>
          </p:grpSpPr>
          <p:sp>
            <p:nvSpPr>
              <p:cNvPr id="43" name="Sprechblase: rechteckig 42">
                <a:extLst>
                  <a:ext uri="{FF2B5EF4-FFF2-40B4-BE49-F238E27FC236}">
                    <a16:creationId xmlns:a16="http://schemas.microsoft.com/office/drawing/2014/main" id="{C7596E97-F2B2-09F7-AC39-98DF66EDE203}"/>
                  </a:ext>
                </a:extLst>
              </p:cNvPr>
              <p:cNvSpPr/>
              <p:nvPr/>
            </p:nvSpPr>
            <p:spPr>
              <a:xfrm>
                <a:off x="1510073" y="5142796"/>
                <a:ext cx="546730" cy="225905"/>
              </a:xfrm>
              <a:prstGeom prst="wedgeRectCallout">
                <a:avLst>
                  <a:gd name="adj1" fmla="val 103167"/>
                  <a:gd name="adj2" fmla="val -970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W833</a:t>
                </a:r>
              </a:p>
            </p:txBody>
          </p:sp>
          <p:sp>
            <p:nvSpPr>
              <p:cNvPr id="44" name="Verbotsymbol 43">
                <a:extLst>
                  <a:ext uri="{FF2B5EF4-FFF2-40B4-BE49-F238E27FC236}">
                    <a16:creationId xmlns:a16="http://schemas.microsoft.com/office/drawing/2014/main" id="{0392ED60-3FCD-6A12-3FC3-12FDD4E7D13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66EF0D8-3401-AF26-8542-5EC7DAF03AEB}"/>
                </a:ext>
              </a:extLst>
            </p:cNvPr>
            <p:cNvSpPr/>
            <p:nvPr/>
          </p:nvSpPr>
          <p:spPr>
            <a:xfrm rot="16796534" flipH="1">
              <a:off x="762465" y="4320898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9329984C-A6D4-332C-6678-74F3C58C4D2A}"/>
                </a:ext>
              </a:extLst>
            </p:cNvPr>
            <p:cNvSpPr/>
            <p:nvPr/>
          </p:nvSpPr>
          <p:spPr>
            <a:xfrm rot="16796534" flipH="1">
              <a:off x="795212" y="4482123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891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ED2FF3BE-DEDB-2F61-5B6A-ACDA2E07684F}"/>
                </a:ext>
              </a:extLst>
            </p:cNvPr>
            <p:cNvGrpSpPr/>
            <p:nvPr/>
          </p:nvGrpSpPr>
          <p:grpSpPr>
            <a:xfrm>
              <a:off x="5129474" y="4516288"/>
              <a:ext cx="636315" cy="734770"/>
              <a:chOff x="1908545" y="4847728"/>
              <a:chExt cx="636315" cy="734770"/>
            </a:xfrm>
            <a:solidFill>
              <a:schemeClr val="bg1">
                <a:lumMod val="50000"/>
              </a:schemeClr>
            </a:solidFill>
          </p:grpSpPr>
          <p:sp>
            <p:nvSpPr>
              <p:cNvPr id="48" name="Sprechblase: rechteckig 47">
                <a:extLst>
                  <a:ext uri="{FF2B5EF4-FFF2-40B4-BE49-F238E27FC236}">
                    <a16:creationId xmlns:a16="http://schemas.microsoft.com/office/drawing/2014/main" id="{BFA28D74-AB50-0E32-05C6-7D53CC5E5613}"/>
                  </a:ext>
                </a:extLst>
              </p:cNvPr>
              <p:cNvSpPr/>
              <p:nvPr/>
            </p:nvSpPr>
            <p:spPr>
              <a:xfrm>
                <a:off x="1908545" y="5356593"/>
                <a:ext cx="546730" cy="225905"/>
              </a:xfrm>
              <a:prstGeom prst="wedgeRectCallout">
                <a:avLst>
                  <a:gd name="adj1" fmla="val 28834"/>
                  <a:gd name="adj2" fmla="val -19449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W831</a:t>
                </a:r>
              </a:p>
            </p:txBody>
          </p:sp>
          <p:sp>
            <p:nvSpPr>
              <p:cNvPr id="49" name="Verbotsymbol 48">
                <a:extLst>
                  <a:ext uri="{FF2B5EF4-FFF2-40B4-BE49-F238E27FC236}">
                    <a16:creationId xmlns:a16="http://schemas.microsoft.com/office/drawing/2014/main" id="{CCE65DC3-88E9-4F17-1E34-1F0520FBCC7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6CA7842-D8BD-EA89-A796-DAF087B96594}"/>
                </a:ext>
              </a:extLst>
            </p:cNvPr>
            <p:cNvGrpSpPr/>
            <p:nvPr/>
          </p:nvGrpSpPr>
          <p:grpSpPr>
            <a:xfrm>
              <a:off x="5765789" y="3735220"/>
              <a:ext cx="1429678" cy="331596"/>
              <a:chOff x="1115182" y="4847728"/>
              <a:chExt cx="1429678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Sprechblase: rechteckig 50">
                <a:extLst>
                  <a:ext uri="{FF2B5EF4-FFF2-40B4-BE49-F238E27FC236}">
                    <a16:creationId xmlns:a16="http://schemas.microsoft.com/office/drawing/2014/main" id="{D564551F-C368-D24F-09D5-79357D9D1925}"/>
                  </a:ext>
                </a:extLst>
              </p:cNvPr>
              <p:cNvSpPr/>
              <p:nvPr/>
            </p:nvSpPr>
            <p:spPr>
              <a:xfrm>
                <a:off x="1115182" y="4937806"/>
                <a:ext cx="546730" cy="225905"/>
              </a:xfrm>
              <a:prstGeom prst="wedgeRectCallout">
                <a:avLst>
                  <a:gd name="adj1" fmla="val 188340"/>
                  <a:gd name="adj2" fmla="val -25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W830</a:t>
                </a:r>
              </a:p>
            </p:txBody>
          </p:sp>
          <p:sp>
            <p:nvSpPr>
              <p:cNvPr id="52" name="Verbotsymbol 51">
                <a:extLst>
                  <a:ext uri="{FF2B5EF4-FFF2-40B4-BE49-F238E27FC236}">
                    <a16:creationId xmlns:a16="http://schemas.microsoft.com/office/drawing/2014/main" id="{63EFB44A-A814-3578-F28D-2F61E7AE06F1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Pfeil: nach links und rechts 52">
              <a:extLst>
                <a:ext uri="{FF2B5EF4-FFF2-40B4-BE49-F238E27FC236}">
                  <a16:creationId xmlns:a16="http://schemas.microsoft.com/office/drawing/2014/main" id="{879469C1-504E-7C48-BEC8-BBF2A37193E2}"/>
                </a:ext>
              </a:extLst>
            </p:cNvPr>
            <p:cNvSpPr/>
            <p:nvPr/>
          </p:nvSpPr>
          <p:spPr>
            <a:xfrm rot="21167387">
              <a:off x="9031327" y="3194244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19" name="Pfeil: nach unten 18">
              <a:extLst>
                <a:ext uri="{FF2B5EF4-FFF2-40B4-BE49-F238E27FC236}">
                  <a16:creationId xmlns:a16="http://schemas.microsoft.com/office/drawing/2014/main" id="{BC63F901-345B-FD6E-FAAF-0CB69003602D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66CA0264-6C98-ECA7-DD48-1E79BF3A4269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80877956-13B6-73C3-B03C-5D59CAD3BA0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42BE4D2B-7705-4AD4-CCAE-D68A83C715E1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83C707AC-6A3E-CF2F-4B63-9FB8ACB53C04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0F1E17F9-9127-42FB-EB2E-EB37B3ED4A3B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58" name="Pfeil: nach links und rechts 57">
              <a:extLst>
                <a:ext uri="{FF2B5EF4-FFF2-40B4-BE49-F238E27FC236}">
                  <a16:creationId xmlns:a16="http://schemas.microsoft.com/office/drawing/2014/main" id="{1A588D2A-BF01-EA91-0F0F-D939EBA32616}"/>
                </a:ext>
              </a:extLst>
            </p:cNvPr>
            <p:cNvSpPr/>
            <p:nvPr/>
          </p:nvSpPr>
          <p:spPr>
            <a:xfrm rot="713585">
              <a:off x="4073671" y="2900399"/>
              <a:ext cx="2242480" cy="198338"/>
            </a:xfrm>
            <a:prstGeom prst="leftRightArrow">
              <a:avLst/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190</a:t>
              </a:r>
            </a:p>
          </p:txBody>
        </p:sp>
        <p:sp>
          <p:nvSpPr>
            <p:cNvPr id="62" name="Pfeil: nach links und rechts 61">
              <a:extLst>
                <a:ext uri="{FF2B5EF4-FFF2-40B4-BE49-F238E27FC236}">
                  <a16:creationId xmlns:a16="http://schemas.microsoft.com/office/drawing/2014/main" id="{01A95A5D-BF8E-8AD2-29AC-916FDBF3B0FB}"/>
                </a:ext>
              </a:extLst>
            </p:cNvPr>
            <p:cNvSpPr/>
            <p:nvPr/>
          </p:nvSpPr>
          <p:spPr>
            <a:xfrm rot="20636126">
              <a:off x="11046151" y="255206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186</a:t>
              </a:r>
            </a:p>
          </p:txBody>
        </p:sp>
        <p:sp>
          <p:nvSpPr>
            <p:cNvPr id="3" name="Sprechblase: rechteckig 2">
              <a:extLst>
                <a:ext uri="{FF2B5EF4-FFF2-40B4-BE49-F238E27FC236}">
                  <a16:creationId xmlns:a16="http://schemas.microsoft.com/office/drawing/2014/main" id="{F5088402-FD94-7711-0E16-84760A90D444}"/>
                </a:ext>
              </a:extLst>
            </p:cNvPr>
            <p:cNvSpPr/>
            <p:nvPr/>
          </p:nvSpPr>
          <p:spPr>
            <a:xfrm>
              <a:off x="9480376" y="2474414"/>
              <a:ext cx="546730" cy="225905"/>
            </a:xfrm>
            <a:prstGeom prst="wedgeRectCallout">
              <a:avLst>
                <a:gd name="adj1" fmla="val 80823"/>
                <a:gd name="adj2" fmla="val 205455"/>
              </a:avLst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4" name="Pfeil: nach links und rechts 3">
              <a:extLst>
                <a:ext uri="{FF2B5EF4-FFF2-40B4-BE49-F238E27FC236}">
                  <a16:creationId xmlns:a16="http://schemas.microsoft.com/office/drawing/2014/main" id="{E11C2F99-433E-6B49-72B8-11B7C297C1F0}"/>
                </a:ext>
              </a:extLst>
            </p:cNvPr>
            <p:cNvSpPr/>
            <p:nvPr/>
          </p:nvSpPr>
          <p:spPr>
            <a:xfrm rot="20636126">
              <a:off x="11094424" y="270098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185</a:t>
              </a:r>
            </a:p>
          </p:txBody>
        </p:sp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35099F89-A92D-BB49-53EC-A9A390883B6B}"/>
                </a:ext>
              </a:extLst>
            </p:cNvPr>
            <p:cNvSpPr/>
            <p:nvPr/>
          </p:nvSpPr>
          <p:spPr>
            <a:xfrm>
              <a:off x="8705897" y="2671455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5" name="Pfeil: nach links und rechts 14">
              <a:extLst>
                <a:ext uri="{FF2B5EF4-FFF2-40B4-BE49-F238E27FC236}">
                  <a16:creationId xmlns:a16="http://schemas.microsoft.com/office/drawing/2014/main" id="{4402E272-3752-08DF-E6A1-BD27C28A0F0E}"/>
                </a:ext>
              </a:extLst>
            </p:cNvPr>
            <p:cNvSpPr/>
            <p:nvPr/>
          </p:nvSpPr>
          <p:spPr>
            <a:xfrm rot="21103454">
              <a:off x="6811788" y="5620114"/>
              <a:ext cx="2076813" cy="246627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850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5D543EC5-8FDB-B121-0B68-2DC2D80D7B85}"/>
                </a:ext>
              </a:extLst>
            </p:cNvPr>
            <p:cNvSpPr/>
            <p:nvPr/>
          </p:nvSpPr>
          <p:spPr>
            <a:xfrm rot="21103454">
              <a:off x="6816680" y="5780858"/>
              <a:ext cx="2076813" cy="246627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851</a:t>
              </a:r>
            </a:p>
          </p:txBody>
        </p:sp>
      </p:grp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4158947" y="4895912"/>
            <a:ext cx="1436886" cy="98136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67090333-4CD3-3157-85D7-8228045D70C0}"/>
              </a:ext>
            </a:extLst>
          </p:cNvPr>
          <p:cNvSpPr/>
          <p:nvPr/>
        </p:nvSpPr>
        <p:spPr>
          <a:xfrm>
            <a:off x="817212" y="4661171"/>
            <a:ext cx="441661" cy="191962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W840</a:t>
            </a:r>
            <a:endParaRPr lang="de-DE" sz="700" dirty="0">
              <a:solidFill>
                <a:schemeClr val="tx1"/>
              </a:solidFill>
            </a:endParaRPr>
          </a:p>
        </p:txBody>
      </p:sp>
      <p:sp>
        <p:nvSpPr>
          <p:cNvPr id="27" name="Pfeil: nach links und rechts 26">
            <a:extLst>
              <a:ext uri="{FF2B5EF4-FFF2-40B4-BE49-F238E27FC236}">
                <a16:creationId xmlns:a16="http://schemas.microsoft.com/office/drawing/2014/main" id="{30A5EF2B-F5A4-567B-C2D4-77C340E8A907}"/>
              </a:ext>
            </a:extLst>
          </p:cNvPr>
          <p:cNvSpPr/>
          <p:nvPr/>
        </p:nvSpPr>
        <p:spPr>
          <a:xfrm rot="21103454">
            <a:off x="4657828" y="4654523"/>
            <a:ext cx="1334796" cy="124188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852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9593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6">
            <a:extLst>
              <a:ext uri="{FF2B5EF4-FFF2-40B4-BE49-F238E27FC236}">
                <a16:creationId xmlns:a16="http://schemas.microsoft.com/office/drawing/2014/main" id="{4C709A9A-FE6F-CD23-36EC-0ED80A8DEA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848" r="1112"/>
          <a:stretch/>
        </p:blipFill>
        <p:spPr>
          <a:xfrm>
            <a:off x="1039524" y="2290445"/>
            <a:ext cx="11152476" cy="4567555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443314"/>
          </a:xfrm>
        </p:spPr>
        <p:txBody>
          <a:bodyPr/>
          <a:lstStyle/>
          <a:p>
            <a:r>
              <a:rPr lang="de-DE" dirty="0"/>
              <a:t>Sperrpause Zustand 17.09. – 27.09.2027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63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4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3" y="730983"/>
            <a:ext cx="742696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2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2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200" dirty="0">
                <a:solidFill>
                  <a:srgbClr val="E93E8F"/>
                </a:solidFill>
              </a:rPr>
              <a:t>Vormontage auf Gl. 185, 186, Umbau W803, W812 </a:t>
            </a:r>
            <a:r>
              <a:rPr lang="de-DE" sz="1200" dirty="0" err="1">
                <a:solidFill>
                  <a:srgbClr val="E93E8F"/>
                </a:solidFill>
              </a:rPr>
              <a:t>Vorkopf</a:t>
            </a:r>
            <a:endParaRPr lang="de-DE" sz="1200" dirty="0">
              <a:solidFill>
                <a:srgbClr val="E93E8F"/>
              </a:solidFill>
            </a:endParaRP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200" dirty="0">
                <a:solidFill>
                  <a:srgbClr val="E93E8F"/>
                </a:solidFill>
              </a:rPr>
              <a:t>Umbau W805 über </a:t>
            </a:r>
            <a:r>
              <a:rPr lang="de-DE" sz="1200" dirty="0" err="1">
                <a:solidFill>
                  <a:srgbClr val="E93E8F"/>
                </a:solidFill>
              </a:rPr>
              <a:t>Ngl</a:t>
            </a:r>
            <a:r>
              <a:rPr lang="de-DE" sz="1200" dirty="0">
                <a:solidFill>
                  <a:srgbClr val="E93E8F"/>
                </a:solidFill>
              </a:rPr>
              <a:t>. 186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200" dirty="0">
                <a:solidFill>
                  <a:srgbClr val="E93E8F"/>
                </a:solidFill>
              </a:rPr>
              <a:t>Gl. 182 wird in dem Zeitraum als Abstellgleis benötigt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6BB64EB-AA91-9EC8-0D37-888B6ED3647E}"/>
              </a:ext>
            </a:extLst>
          </p:cNvPr>
          <p:cNvGrpSpPr/>
          <p:nvPr/>
        </p:nvGrpSpPr>
        <p:grpSpPr>
          <a:xfrm>
            <a:off x="119336" y="2012756"/>
            <a:ext cx="8082965" cy="2883156"/>
            <a:chOff x="-29325" y="2017606"/>
            <a:chExt cx="12247467" cy="4368614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2AD1612-B029-7DE9-CF75-0C014F074207}"/>
                </a:ext>
              </a:extLst>
            </p:cNvPr>
            <p:cNvGrpSpPr/>
            <p:nvPr/>
          </p:nvGrpSpPr>
          <p:grpSpPr>
            <a:xfrm>
              <a:off x="-4427" y="2017606"/>
              <a:ext cx="12192000" cy="4368614"/>
              <a:chOff x="-4427" y="2017606"/>
              <a:chExt cx="12192000" cy="4368614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5B6A997B-C313-B0A9-1B92-07D1B8CD6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427" y="2017606"/>
                <a:ext cx="12192000" cy="4368614"/>
              </a:xfrm>
              <a:prstGeom prst="rect">
                <a:avLst/>
              </a:prstGeom>
              <a:ln w="19050">
                <a:solidFill>
                  <a:schemeClr val="accent2"/>
                </a:solidFill>
              </a:ln>
            </p:spPr>
          </p:pic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96DB4B7E-F680-0664-EA3C-FE41CE3E74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0" y="2709333"/>
                <a:ext cx="12158133" cy="3141134"/>
              </a:xfrm>
              <a:custGeom>
                <a:avLst/>
                <a:gdLst>
                  <a:gd name="connsiteX0" fmla="*/ 16933 w 12158133"/>
                  <a:gd name="connsiteY0" fmla="*/ 1634067 h 3141134"/>
                  <a:gd name="connsiteX1" fmla="*/ 0 w 12158133"/>
                  <a:gd name="connsiteY1" fmla="*/ 2734734 h 3141134"/>
                  <a:gd name="connsiteX2" fmla="*/ 1786467 w 12158133"/>
                  <a:gd name="connsiteY2" fmla="*/ 3005667 h 3141134"/>
                  <a:gd name="connsiteX3" fmla="*/ 3014133 w 12158133"/>
                  <a:gd name="connsiteY3" fmla="*/ 3056467 h 3141134"/>
                  <a:gd name="connsiteX4" fmla="*/ 3691467 w 12158133"/>
                  <a:gd name="connsiteY4" fmla="*/ 3048000 h 3141134"/>
                  <a:gd name="connsiteX5" fmla="*/ 4030133 w 12158133"/>
                  <a:gd name="connsiteY5" fmla="*/ 3048000 h 3141134"/>
                  <a:gd name="connsiteX6" fmla="*/ 5579533 w 12158133"/>
                  <a:gd name="connsiteY6" fmla="*/ 2954867 h 3141134"/>
                  <a:gd name="connsiteX7" fmla="*/ 6138333 w 12158133"/>
                  <a:gd name="connsiteY7" fmla="*/ 2929467 h 3141134"/>
                  <a:gd name="connsiteX8" fmla="*/ 6460067 w 12158133"/>
                  <a:gd name="connsiteY8" fmla="*/ 3141134 h 3141134"/>
                  <a:gd name="connsiteX9" fmla="*/ 6824133 w 12158133"/>
                  <a:gd name="connsiteY9" fmla="*/ 3132667 h 3141134"/>
                  <a:gd name="connsiteX10" fmla="*/ 6527800 w 12158133"/>
                  <a:gd name="connsiteY10" fmla="*/ 2667000 h 3141134"/>
                  <a:gd name="connsiteX11" fmla="*/ 5994400 w 12158133"/>
                  <a:gd name="connsiteY11" fmla="*/ 2387600 h 3141134"/>
                  <a:gd name="connsiteX12" fmla="*/ 6256867 w 12158133"/>
                  <a:gd name="connsiteY12" fmla="*/ 1769534 h 3141134"/>
                  <a:gd name="connsiteX13" fmla="*/ 6934200 w 12158133"/>
                  <a:gd name="connsiteY13" fmla="*/ 1337734 h 3141134"/>
                  <a:gd name="connsiteX14" fmla="*/ 7738533 w 12158133"/>
                  <a:gd name="connsiteY14" fmla="*/ 1083734 h 3141134"/>
                  <a:gd name="connsiteX15" fmla="*/ 8847667 w 12158133"/>
                  <a:gd name="connsiteY15" fmla="*/ 965200 h 3141134"/>
                  <a:gd name="connsiteX16" fmla="*/ 9304867 w 12158133"/>
                  <a:gd name="connsiteY16" fmla="*/ 897467 h 3141134"/>
                  <a:gd name="connsiteX17" fmla="*/ 9364133 w 12158133"/>
                  <a:gd name="connsiteY17" fmla="*/ 753534 h 3141134"/>
                  <a:gd name="connsiteX18" fmla="*/ 10668000 w 12158133"/>
                  <a:gd name="connsiteY18" fmla="*/ 550334 h 3141134"/>
                  <a:gd name="connsiteX19" fmla="*/ 11819467 w 12158133"/>
                  <a:gd name="connsiteY19" fmla="*/ 254000 h 3141134"/>
                  <a:gd name="connsiteX20" fmla="*/ 12158133 w 12158133"/>
                  <a:gd name="connsiteY20" fmla="*/ 169334 h 3141134"/>
                  <a:gd name="connsiteX21" fmla="*/ 12158133 w 12158133"/>
                  <a:gd name="connsiteY21" fmla="*/ 0 h 3141134"/>
                  <a:gd name="connsiteX22" fmla="*/ 11430000 w 12158133"/>
                  <a:gd name="connsiteY22" fmla="*/ 211667 h 3141134"/>
                  <a:gd name="connsiteX23" fmla="*/ 10270067 w 12158133"/>
                  <a:gd name="connsiteY23" fmla="*/ 423334 h 3141134"/>
                  <a:gd name="connsiteX24" fmla="*/ 9245600 w 12158133"/>
                  <a:gd name="connsiteY24" fmla="*/ 575734 h 3141134"/>
                  <a:gd name="connsiteX25" fmla="*/ 8636000 w 12158133"/>
                  <a:gd name="connsiteY25" fmla="*/ 584200 h 3141134"/>
                  <a:gd name="connsiteX26" fmla="*/ 7899400 w 12158133"/>
                  <a:gd name="connsiteY26" fmla="*/ 660400 h 3141134"/>
                  <a:gd name="connsiteX27" fmla="*/ 6333067 w 12158133"/>
                  <a:gd name="connsiteY27" fmla="*/ 685800 h 3141134"/>
                  <a:gd name="connsiteX28" fmla="*/ 5655733 w 12158133"/>
                  <a:gd name="connsiteY28" fmla="*/ 770467 h 3141134"/>
                  <a:gd name="connsiteX29" fmla="*/ 5621867 w 12158133"/>
                  <a:gd name="connsiteY29" fmla="*/ 1303867 h 3141134"/>
                  <a:gd name="connsiteX30" fmla="*/ 5630333 w 12158133"/>
                  <a:gd name="connsiteY30" fmla="*/ 1405467 h 3141134"/>
                  <a:gd name="connsiteX31" fmla="*/ 5232400 w 12158133"/>
                  <a:gd name="connsiteY31" fmla="*/ 1964267 h 3141134"/>
                  <a:gd name="connsiteX32" fmla="*/ 4402667 w 12158133"/>
                  <a:gd name="connsiteY32" fmla="*/ 2108200 h 3141134"/>
                  <a:gd name="connsiteX33" fmla="*/ 3733800 w 12158133"/>
                  <a:gd name="connsiteY33" fmla="*/ 2125134 h 3141134"/>
                  <a:gd name="connsiteX34" fmla="*/ 3124200 w 12158133"/>
                  <a:gd name="connsiteY34" fmla="*/ 2048934 h 3141134"/>
                  <a:gd name="connsiteX35" fmla="*/ 2497667 w 12158133"/>
                  <a:gd name="connsiteY35" fmla="*/ 1947334 h 3141134"/>
                  <a:gd name="connsiteX36" fmla="*/ 2032000 w 12158133"/>
                  <a:gd name="connsiteY36" fmla="*/ 1862667 h 3141134"/>
                  <a:gd name="connsiteX37" fmla="*/ 1227667 w 12158133"/>
                  <a:gd name="connsiteY37" fmla="*/ 1769534 h 3141134"/>
                  <a:gd name="connsiteX38" fmla="*/ 296333 w 12158133"/>
                  <a:gd name="connsiteY38" fmla="*/ 1651000 h 3141134"/>
                  <a:gd name="connsiteX39" fmla="*/ 16933 w 12158133"/>
                  <a:gd name="connsiteY39" fmla="*/ 1634067 h 314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58133" h="3141134">
                    <a:moveTo>
                      <a:pt x="16933" y="1634067"/>
                    </a:moveTo>
                    <a:lnTo>
                      <a:pt x="0" y="2734734"/>
                    </a:lnTo>
                    <a:lnTo>
                      <a:pt x="1786467" y="3005667"/>
                    </a:lnTo>
                    <a:lnTo>
                      <a:pt x="3014133" y="3056467"/>
                    </a:lnTo>
                    <a:lnTo>
                      <a:pt x="3691467" y="3048000"/>
                    </a:lnTo>
                    <a:lnTo>
                      <a:pt x="4030133" y="3048000"/>
                    </a:lnTo>
                    <a:lnTo>
                      <a:pt x="5579533" y="2954867"/>
                    </a:lnTo>
                    <a:lnTo>
                      <a:pt x="6138333" y="2929467"/>
                    </a:lnTo>
                    <a:lnTo>
                      <a:pt x="6460067" y="3141134"/>
                    </a:lnTo>
                    <a:lnTo>
                      <a:pt x="6824133" y="3132667"/>
                    </a:lnTo>
                    <a:lnTo>
                      <a:pt x="6527800" y="2667000"/>
                    </a:lnTo>
                    <a:lnTo>
                      <a:pt x="5994400" y="2387600"/>
                    </a:lnTo>
                    <a:lnTo>
                      <a:pt x="6256867" y="1769534"/>
                    </a:lnTo>
                    <a:lnTo>
                      <a:pt x="6934200" y="1337734"/>
                    </a:lnTo>
                    <a:lnTo>
                      <a:pt x="7738533" y="1083734"/>
                    </a:lnTo>
                    <a:lnTo>
                      <a:pt x="8847667" y="965200"/>
                    </a:lnTo>
                    <a:lnTo>
                      <a:pt x="9304867" y="897467"/>
                    </a:lnTo>
                    <a:lnTo>
                      <a:pt x="9364133" y="753534"/>
                    </a:lnTo>
                    <a:lnTo>
                      <a:pt x="10668000" y="550334"/>
                    </a:lnTo>
                    <a:lnTo>
                      <a:pt x="11819467" y="254000"/>
                    </a:lnTo>
                    <a:lnTo>
                      <a:pt x="12158133" y="169334"/>
                    </a:lnTo>
                    <a:lnTo>
                      <a:pt x="12158133" y="0"/>
                    </a:lnTo>
                    <a:lnTo>
                      <a:pt x="11430000" y="211667"/>
                    </a:lnTo>
                    <a:lnTo>
                      <a:pt x="10270067" y="423334"/>
                    </a:lnTo>
                    <a:lnTo>
                      <a:pt x="9245600" y="575734"/>
                    </a:lnTo>
                    <a:lnTo>
                      <a:pt x="8636000" y="584200"/>
                    </a:lnTo>
                    <a:lnTo>
                      <a:pt x="7899400" y="660400"/>
                    </a:lnTo>
                    <a:lnTo>
                      <a:pt x="6333067" y="685800"/>
                    </a:lnTo>
                    <a:lnTo>
                      <a:pt x="5655733" y="770467"/>
                    </a:lnTo>
                    <a:lnTo>
                      <a:pt x="5621867" y="1303867"/>
                    </a:lnTo>
                    <a:lnTo>
                      <a:pt x="5630333" y="1405467"/>
                    </a:lnTo>
                    <a:lnTo>
                      <a:pt x="5232400" y="1964267"/>
                    </a:lnTo>
                    <a:lnTo>
                      <a:pt x="4402667" y="2108200"/>
                    </a:lnTo>
                    <a:lnTo>
                      <a:pt x="3733800" y="2125134"/>
                    </a:lnTo>
                    <a:lnTo>
                      <a:pt x="3124200" y="2048934"/>
                    </a:lnTo>
                    <a:lnTo>
                      <a:pt x="2497667" y="1947334"/>
                    </a:lnTo>
                    <a:lnTo>
                      <a:pt x="2032000" y="1862667"/>
                    </a:lnTo>
                    <a:lnTo>
                      <a:pt x="1227667" y="1769534"/>
                    </a:lnTo>
                    <a:lnTo>
                      <a:pt x="296333" y="1651000"/>
                    </a:lnTo>
                    <a:lnTo>
                      <a:pt x="16933" y="1634067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10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D9B32D-1BBD-555B-63A9-4432963FAF9A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Ost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3A9E077-BC8B-D49A-E5B7-74ABF7CBD73D}"/>
                </a:ext>
              </a:extLst>
            </p:cNvPr>
            <p:cNvSpPr txBox="1"/>
            <p:nvPr/>
          </p:nvSpPr>
          <p:spPr>
            <a:xfrm>
              <a:off x="6800699" y="5435572"/>
              <a:ext cx="184523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West</a:t>
              </a:r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817A2341-2BA5-EA03-E100-607D8769DC1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7" name="Pfeil: nach unten 16">
              <a:extLst>
                <a:ext uri="{FF2B5EF4-FFF2-40B4-BE49-F238E27FC236}">
                  <a16:creationId xmlns:a16="http://schemas.microsoft.com/office/drawing/2014/main" id="{82183DEC-603E-41A1-924E-36CDD20870C2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8" name="Pfeil: nach unten 17">
              <a:extLst>
                <a:ext uri="{FF2B5EF4-FFF2-40B4-BE49-F238E27FC236}">
                  <a16:creationId xmlns:a16="http://schemas.microsoft.com/office/drawing/2014/main" id="{DFD8E3E7-1DAA-D5A5-C138-5D2925605944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4A93BF7-3C9C-79D6-7CFA-BA6349D8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30" name="Pfeil: nach links und rechts 29">
              <a:extLst>
                <a:ext uri="{FF2B5EF4-FFF2-40B4-BE49-F238E27FC236}">
                  <a16:creationId xmlns:a16="http://schemas.microsoft.com/office/drawing/2014/main" id="{CCB315FC-211F-D043-4BC7-D9B7228798A5}"/>
                </a:ext>
              </a:extLst>
            </p:cNvPr>
            <p:cNvSpPr/>
            <p:nvPr/>
          </p:nvSpPr>
          <p:spPr>
            <a:xfrm rot="713585">
              <a:off x="-19323" y="4653806"/>
              <a:ext cx="2242480" cy="19833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31" name="Pfeil: nach links und rechts 30">
              <a:extLst>
                <a:ext uri="{FF2B5EF4-FFF2-40B4-BE49-F238E27FC236}">
                  <a16:creationId xmlns:a16="http://schemas.microsoft.com/office/drawing/2014/main" id="{089A467B-AD9B-BBFD-08D6-D99EEBBB5800}"/>
                </a:ext>
              </a:extLst>
            </p:cNvPr>
            <p:cNvSpPr/>
            <p:nvPr/>
          </p:nvSpPr>
          <p:spPr>
            <a:xfrm rot="713585">
              <a:off x="-29325" y="4730565"/>
              <a:ext cx="1585041" cy="20350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32" name="Pfeil: nach links und rechts 31">
              <a:extLst>
                <a:ext uri="{FF2B5EF4-FFF2-40B4-BE49-F238E27FC236}">
                  <a16:creationId xmlns:a16="http://schemas.microsoft.com/office/drawing/2014/main" id="{3F9EC38B-6FCD-1C28-9E69-1C6DDD134C1A}"/>
                </a:ext>
              </a:extLst>
            </p:cNvPr>
            <p:cNvSpPr/>
            <p:nvPr/>
          </p:nvSpPr>
          <p:spPr>
            <a:xfrm rot="713585">
              <a:off x="3581" y="4933538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848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EBE41652-3BFF-F190-3314-EC82FAE174F8}"/>
                </a:ext>
              </a:extLst>
            </p:cNvPr>
            <p:cNvGrpSpPr/>
            <p:nvPr/>
          </p:nvGrpSpPr>
          <p:grpSpPr>
            <a:xfrm>
              <a:off x="1848322" y="430760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Sprechblase: rechteckig 33">
                <a:extLst>
                  <a:ext uri="{FF2B5EF4-FFF2-40B4-BE49-F238E27FC236}">
                    <a16:creationId xmlns:a16="http://schemas.microsoft.com/office/drawing/2014/main" id="{268187F3-A21A-ED7E-91A8-39B67F70A619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W835</a:t>
                </a:r>
              </a:p>
            </p:txBody>
          </p:sp>
          <p:sp>
            <p:nvSpPr>
              <p:cNvPr id="35" name="Verbotsymbol 34">
                <a:extLst>
                  <a:ext uri="{FF2B5EF4-FFF2-40B4-BE49-F238E27FC236}">
                    <a16:creationId xmlns:a16="http://schemas.microsoft.com/office/drawing/2014/main" id="{C3FC6D1F-25AD-6425-6628-B98A0C4D6AE2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6E7B9F31-39EA-BA4B-B508-C95A13D11190}"/>
                </a:ext>
              </a:extLst>
            </p:cNvPr>
            <p:cNvGrpSpPr/>
            <p:nvPr/>
          </p:nvGrpSpPr>
          <p:grpSpPr>
            <a:xfrm>
              <a:off x="2765334" y="4552531"/>
              <a:ext cx="798053" cy="671558"/>
              <a:chOff x="1746807" y="4507766"/>
              <a:chExt cx="798053" cy="67155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Sprechblase: rechteckig 36">
                <a:extLst>
                  <a:ext uri="{FF2B5EF4-FFF2-40B4-BE49-F238E27FC236}">
                    <a16:creationId xmlns:a16="http://schemas.microsoft.com/office/drawing/2014/main" id="{C27E794F-0FB1-9E8F-0034-768079D3F5FD}"/>
                  </a:ext>
                </a:extLst>
              </p:cNvPr>
              <p:cNvSpPr/>
              <p:nvPr/>
            </p:nvSpPr>
            <p:spPr>
              <a:xfrm>
                <a:off x="1746807" y="4507766"/>
                <a:ext cx="546730" cy="225905"/>
              </a:xfrm>
              <a:prstGeom prst="wedgeRectCallout">
                <a:avLst>
                  <a:gd name="adj1" fmla="val 62903"/>
                  <a:gd name="adj2" fmla="val 1990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W834</a:t>
                </a:r>
              </a:p>
            </p:txBody>
          </p:sp>
          <p:sp>
            <p:nvSpPr>
              <p:cNvPr id="38" name="Verbotsymbol 37">
                <a:extLst>
                  <a:ext uri="{FF2B5EF4-FFF2-40B4-BE49-F238E27FC236}">
                    <a16:creationId xmlns:a16="http://schemas.microsoft.com/office/drawing/2014/main" id="{ABC218E3-5308-DED9-C75C-A477875F3D1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80371468-3E6A-D0CA-4483-CFA0FB35BA3F}"/>
                </a:ext>
              </a:extLst>
            </p:cNvPr>
            <p:cNvGrpSpPr/>
            <p:nvPr/>
          </p:nvGrpSpPr>
          <p:grpSpPr>
            <a:xfrm>
              <a:off x="3603221" y="4780580"/>
              <a:ext cx="978196" cy="331596"/>
              <a:chOff x="1566664" y="4847728"/>
              <a:chExt cx="978196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Sprechblase: rechteckig 39">
                <a:extLst>
                  <a:ext uri="{FF2B5EF4-FFF2-40B4-BE49-F238E27FC236}">
                    <a16:creationId xmlns:a16="http://schemas.microsoft.com/office/drawing/2014/main" id="{1FBAE269-87DD-2B14-85B0-E85A206D5BC7}"/>
                  </a:ext>
                </a:extLst>
              </p:cNvPr>
              <p:cNvSpPr/>
              <p:nvPr/>
            </p:nvSpPr>
            <p:spPr>
              <a:xfrm>
                <a:off x="1566664" y="4898449"/>
                <a:ext cx="546730" cy="225905"/>
              </a:xfrm>
              <a:prstGeom prst="wedgeRectCallout">
                <a:avLst>
                  <a:gd name="adj1" fmla="val 93875"/>
                  <a:gd name="adj2" fmla="val -1085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W832</a:t>
                </a:r>
              </a:p>
            </p:txBody>
          </p:sp>
          <p:sp>
            <p:nvSpPr>
              <p:cNvPr id="41" name="Verbotsymbol 40">
                <a:extLst>
                  <a:ext uri="{FF2B5EF4-FFF2-40B4-BE49-F238E27FC236}">
                    <a16:creationId xmlns:a16="http://schemas.microsoft.com/office/drawing/2014/main" id="{FFC1B163-B6E8-A346-9026-E053FE3A732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02BD061-681E-FE5E-A188-71572974E95B}"/>
                </a:ext>
              </a:extLst>
            </p:cNvPr>
            <p:cNvGrpSpPr/>
            <p:nvPr/>
          </p:nvGrpSpPr>
          <p:grpSpPr>
            <a:xfrm>
              <a:off x="3944755" y="4958910"/>
              <a:ext cx="1034787" cy="520973"/>
              <a:chOff x="1510073" y="4847728"/>
              <a:chExt cx="1034787" cy="520973"/>
            </a:xfrm>
            <a:solidFill>
              <a:schemeClr val="bg1">
                <a:lumMod val="50000"/>
              </a:schemeClr>
            </a:solidFill>
          </p:grpSpPr>
          <p:sp>
            <p:nvSpPr>
              <p:cNvPr id="43" name="Sprechblase: rechteckig 42">
                <a:extLst>
                  <a:ext uri="{FF2B5EF4-FFF2-40B4-BE49-F238E27FC236}">
                    <a16:creationId xmlns:a16="http://schemas.microsoft.com/office/drawing/2014/main" id="{C7596E97-F2B2-09F7-AC39-98DF66EDE203}"/>
                  </a:ext>
                </a:extLst>
              </p:cNvPr>
              <p:cNvSpPr/>
              <p:nvPr/>
            </p:nvSpPr>
            <p:spPr>
              <a:xfrm>
                <a:off x="1510073" y="5142796"/>
                <a:ext cx="546730" cy="225905"/>
              </a:xfrm>
              <a:prstGeom prst="wedgeRectCallout">
                <a:avLst>
                  <a:gd name="adj1" fmla="val 103167"/>
                  <a:gd name="adj2" fmla="val -970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W833</a:t>
                </a:r>
              </a:p>
            </p:txBody>
          </p:sp>
          <p:sp>
            <p:nvSpPr>
              <p:cNvPr id="44" name="Verbotsymbol 43">
                <a:extLst>
                  <a:ext uri="{FF2B5EF4-FFF2-40B4-BE49-F238E27FC236}">
                    <a16:creationId xmlns:a16="http://schemas.microsoft.com/office/drawing/2014/main" id="{0392ED60-3FCD-6A12-3FC3-12FDD4E7D13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66EF0D8-3401-AF26-8542-5EC7DAF03AEB}"/>
                </a:ext>
              </a:extLst>
            </p:cNvPr>
            <p:cNvSpPr/>
            <p:nvPr/>
          </p:nvSpPr>
          <p:spPr>
            <a:xfrm rot="16796534" flipH="1">
              <a:off x="762465" y="4320898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9329984C-A6D4-332C-6678-74F3C58C4D2A}"/>
                </a:ext>
              </a:extLst>
            </p:cNvPr>
            <p:cNvSpPr/>
            <p:nvPr/>
          </p:nvSpPr>
          <p:spPr>
            <a:xfrm rot="16796534" flipH="1">
              <a:off x="795212" y="4482123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891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ED2FF3BE-DEDB-2F61-5B6A-ACDA2E07684F}"/>
                </a:ext>
              </a:extLst>
            </p:cNvPr>
            <p:cNvGrpSpPr/>
            <p:nvPr/>
          </p:nvGrpSpPr>
          <p:grpSpPr>
            <a:xfrm>
              <a:off x="5129474" y="4516288"/>
              <a:ext cx="636315" cy="734770"/>
              <a:chOff x="1908545" y="4847728"/>
              <a:chExt cx="636315" cy="734770"/>
            </a:xfrm>
            <a:solidFill>
              <a:schemeClr val="bg1">
                <a:lumMod val="50000"/>
              </a:schemeClr>
            </a:solidFill>
          </p:grpSpPr>
          <p:sp>
            <p:nvSpPr>
              <p:cNvPr id="48" name="Sprechblase: rechteckig 47">
                <a:extLst>
                  <a:ext uri="{FF2B5EF4-FFF2-40B4-BE49-F238E27FC236}">
                    <a16:creationId xmlns:a16="http://schemas.microsoft.com/office/drawing/2014/main" id="{BFA28D74-AB50-0E32-05C6-7D53CC5E5613}"/>
                  </a:ext>
                </a:extLst>
              </p:cNvPr>
              <p:cNvSpPr/>
              <p:nvPr/>
            </p:nvSpPr>
            <p:spPr>
              <a:xfrm>
                <a:off x="1908545" y="5356593"/>
                <a:ext cx="546730" cy="225905"/>
              </a:xfrm>
              <a:prstGeom prst="wedgeRectCallout">
                <a:avLst>
                  <a:gd name="adj1" fmla="val 28834"/>
                  <a:gd name="adj2" fmla="val -19449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W831</a:t>
                </a:r>
              </a:p>
            </p:txBody>
          </p:sp>
          <p:sp>
            <p:nvSpPr>
              <p:cNvPr id="49" name="Verbotsymbol 48">
                <a:extLst>
                  <a:ext uri="{FF2B5EF4-FFF2-40B4-BE49-F238E27FC236}">
                    <a16:creationId xmlns:a16="http://schemas.microsoft.com/office/drawing/2014/main" id="{CCE65DC3-88E9-4F17-1E34-1F0520FBCC7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6CA7842-D8BD-EA89-A796-DAF087B96594}"/>
                </a:ext>
              </a:extLst>
            </p:cNvPr>
            <p:cNvGrpSpPr/>
            <p:nvPr/>
          </p:nvGrpSpPr>
          <p:grpSpPr>
            <a:xfrm>
              <a:off x="5765789" y="3735220"/>
              <a:ext cx="1429678" cy="331596"/>
              <a:chOff x="1115182" y="4847728"/>
              <a:chExt cx="1429678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Sprechblase: rechteckig 50">
                <a:extLst>
                  <a:ext uri="{FF2B5EF4-FFF2-40B4-BE49-F238E27FC236}">
                    <a16:creationId xmlns:a16="http://schemas.microsoft.com/office/drawing/2014/main" id="{D564551F-C368-D24F-09D5-79357D9D1925}"/>
                  </a:ext>
                </a:extLst>
              </p:cNvPr>
              <p:cNvSpPr/>
              <p:nvPr/>
            </p:nvSpPr>
            <p:spPr>
              <a:xfrm>
                <a:off x="1115182" y="4937806"/>
                <a:ext cx="546730" cy="225905"/>
              </a:xfrm>
              <a:prstGeom prst="wedgeRectCallout">
                <a:avLst>
                  <a:gd name="adj1" fmla="val 188340"/>
                  <a:gd name="adj2" fmla="val -25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W830</a:t>
                </a:r>
              </a:p>
            </p:txBody>
          </p:sp>
          <p:sp>
            <p:nvSpPr>
              <p:cNvPr id="52" name="Verbotsymbol 51">
                <a:extLst>
                  <a:ext uri="{FF2B5EF4-FFF2-40B4-BE49-F238E27FC236}">
                    <a16:creationId xmlns:a16="http://schemas.microsoft.com/office/drawing/2014/main" id="{63EFB44A-A814-3578-F28D-2F61E7AE06F1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Pfeil: nach links und rechts 52">
              <a:extLst>
                <a:ext uri="{FF2B5EF4-FFF2-40B4-BE49-F238E27FC236}">
                  <a16:creationId xmlns:a16="http://schemas.microsoft.com/office/drawing/2014/main" id="{879469C1-504E-7C48-BEC8-BBF2A37193E2}"/>
                </a:ext>
              </a:extLst>
            </p:cNvPr>
            <p:cNvSpPr/>
            <p:nvPr/>
          </p:nvSpPr>
          <p:spPr>
            <a:xfrm rot="21167387">
              <a:off x="9031327" y="3194244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19" name="Pfeil: nach unten 18">
              <a:extLst>
                <a:ext uri="{FF2B5EF4-FFF2-40B4-BE49-F238E27FC236}">
                  <a16:creationId xmlns:a16="http://schemas.microsoft.com/office/drawing/2014/main" id="{BC63F901-345B-FD6E-FAAF-0CB69003602D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66CA0264-6C98-ECA7-DD48-1E79BF3A4269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80877956-13B6-73C3-B03C-5D59CAD3BA0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42BE4D2B-7705-4AD4-CCAE-D68A83C715E1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83C707AC-6A3E-CF2F-4B63-9FB8ACB53C04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0F1E17F9-9127-42FB-EB2E-EB37B3ED4A3B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58" name="Pfeil: nach links und rechts 57">
              <a:extLst>
                <a:ext uri="{FF2B5EF4-FFF2-40B4-BE49-F238E27FC236}">
                  <a16:creationId xmlns:a16="http://schemas.microsoft.com/office/drawing/2014/main" id="{1A588D2A-BF01-EA91-0F0F-D939EBA32616}"/>
                </a:ext>
              </a:extLst>
            </p:cNvPr>
            <p:cNvSpPr/>
            <p:nvPr/>
          </p:nvSpPr>
          <p:spPr>
            <a:xfrm rot="713585">
              <a:off x="4073671" y="2900399"/>
              <a:ext cx="2242480" cy="198338"/>
            </a:xfrm>
            <a:prstGeom prst="leftRightArrow">
              <a:avLst/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190</a:t>
              </a:r>
            </a:p>
          </p:txBody>
        </p:sp>
        <p:sp>
          <p:nvSpPr>
            <p:cNvPr id="62" name="Pfeil: nach links und rechts 61">
              <a:extLst>
                <a:ext uri="{FF2B5EF4-FFF2-40B4-BE49-F238E27FC236}">
                  <a16:creationId xmlns:a16="http://schemas.microsoft.com/office/drawing/2014/main" id="{01A95A5D-BF8E-8AD2-29AC-916FDBF3B0FB}"/>
                </a:ext>
              </a:extLst>
            </p:cNvPr>
            <p:cNvSpPr/>
            <p:nvPr/>
          </p:nvSpPr>
          <p:spPr>
            <a:xfrm rot="20636126">
              <a:off x="11046151" y="255206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186</a:t>
              </a:r>
            </a:p>
          </p:txBody>
        </p:sp>
        <p:sp>
          <p:nvSpPr>
            <p:cNvPr id="3" name="Sprechblase: rechteckig 2">
              <a:extLst>
                <a:ext uri="{FF2B5EF4-FFF2-40B4-BE49-F238E27FC236}">
                  <a16:creationId xmlns:a16="http://schemas.microsoft.com/office/drawing/2014/main" id="{F5088402-FD94-7711-0E16-84760A90D444}"/>
                </a:ext>
              </a:extLst>
            </p:cNvPr>
            <p:cNvSpPr/>
            <p:nvPr/>
          </p:nvSpPr>
          <p:spPr>
            <a:xfrm>
              <a:off x="9480376" y="2474414"/>
              <a:ext cx="546730" cy="225905"/>
            </a:xfrm>
            <a:prstGeom prst="wedgeRectCallout">
              <a:avLst>
                <a:gd name="adj1" fmla="val 80823"/>
                <a:gd name="adj2" fmla="val 205455"/>
              </a:avLst>
            </a:prstGeom>
            <a:solidFill>
              <a:srgbClr val="E93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4" name="Pfeil: nach links und rechts 3">
              <a:extLst>
                <a:ext uri="{FF2B5EF4-FFF2-40B4-BE49-F238E27FC236}">
                  <a16:creationId xmlns:a16="http://schemas.microsoft.com/office/drawing/2014/main" id="{E11C2F99-433E-6B49-72B8-11B7C297C1F0}"/>
                </a:ext>
              </a:extLst>
            </p:cNvPr>
            <p:cNvSpPr/>
            <p:nvPr/>
          </p:nvSpPr>
          <p:spPr>
            <a:xfrm rot="20636126">
              <a:off x="11094424" y="270098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185</a:t>
              </a:r>
            </a:p>
          </p:txBody>
        </p:sp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35099F89-A92D-BB49-53EC-A9A390883B6B}"/>
                </a:ext>
              </a:extLst>
            </p:cNvPr>
            <p:cNvSpPr/>
            <p:nvPr/>
          </p:nvSpPr>
          <p:spPr>
            <a:xfrm>
              <a:off x="8705897" y="2671455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rgbClr val="E93E8F"/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5" name="Pfeil: nach links und rechts 14">
              <a:extLst>
                <a:ext uri="{FF2B5EF4-FFF2-40B4-BE49-F238E27FC236}">
                  <a16:creationId xmlns:a16="http://schemas.microsoft.com/office/drawing/2014/main" id="{4402E272-3752-08DF-E6A1-BD27C28A0F0E}"/>
                </a:ext>
              </a:extLst>
            </p:cNvPr>
            <p:cNvSpPr/>
            <p:nvPr/>
          </p:nvSpPr>
          <p:spPr>
            <a:xfrm rot="21103454">
              <a:off x="6811788" y="5620114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850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5D543EC5-8FDB-B121-0B68-2DC2D80D7B85}"/>
                </a:ext>
              </a:extLst>
            </p:cNvPr>
            <p:cNvSpPr/>
            <p:nvPr/>
          </p:nvSpPr>
          <p:spPr>
            <a:xfrm rot="21103454">
              <a:off x="6816680" y="5780858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851</a:t>
              </a:r>
            </a:p>
          </p:txBody>
        </p:sp>
      </p:grp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4158947" y="4895912"/>
            <a:ext cx="1436886" cy="98136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91080692-8703-A6A7-CE2A-84592ECF6A7F}"/>
              </a:ext>
            </a:extLst>
          </p:cNvPr>
          <p:cNvSpPr/>
          <p:nvPr/>
        </p:nvSpPr>
        <p:spPr>
          <a:xfrm>
            <a:off x="805610" y="4662048"/>
            <a:ext cx="441661" cy="191962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W840</a:t>
            </a:r>
            <a:endParaRPr lang="de-DE" sz="700" dirty="0">
              <a:solidFill>
                <a:schemeClr val="tx1"/>
              </a:solidFill>
            </a:endParaRPr>
          </a:p>
        </p:txBody>
      </p:sp>
      <p:sp>
        <p:nvSpPr>
          <p:cNvPr id="27" name="Pfeil: nach links und rechts 26">
            <a:extLst>
              <a:ext uri="{FF2B5EF4-FFF2-40B4-BE49-F238E27FC236}">
                <a16:creationId xmlns:a16="http://schemas.microsoft.com/office/drawing/2014/main" id="{BB42377C-015F-28F2-ABDA-7078ADDC0815}"/>
              </a:ext>
            </a:extLst>
          </p:cNvPr>
          <p:cNvSpPr/>
          <p:nvPr/>
        </p:nvSpPr>
        <p:spPr>
          <a:xfrm rot="21103454">
            <a:off x="4692131" y="4654526"/>
            <a:ext cx="1334796" cy="124188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852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2144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38324517-F9C3-99E0-D4ED-E8FBE78E4FF9}"/>
              </a:ext>
            </a:extLst>
          </p:cNvPr>
          <p:cNvGrpSpPr/>
          <p:nvPr/>
        </p:nvGrpSpPr>
        <p:grpSpPr>
          <a:xfrm>
            <a:off x="1039524" y="2222994"/>
            <a:ext cx="11152476" cy="4638674"/>
            <a:chOff x="1039524" y="2222994"/>
            <a:chExt cx="11152476" cy="4638674"/>
          </a:xfrm>
        </p:grpSpPr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4C709A9A-FE6F-CD23-36EC-0ED80A8DE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26848" r="1112"/>
            <a:stretch/>
          </p:blipFill>
          <p:spPr>
            <a:xfrm>
              <a:off x="1039524" y="2290445"/>
              <a:ext cx="11152476" cy="4567555"/>
            </a:xfrm>
            <a:prstGeom prst="rect">
              <a:avLst/>
            </a:prstGeom>
          </p:spPr>
        </p:pic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04EA734A-B523-34F4-90BD-936F1D528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24931" r="22756"/>
            <a:stretch/>
          </p:blipFill>
          <p:spPr>
            <a:xfrm>
              <a:off x="1109473" y="2222994"/>
              <a:ext cx="8641016" cy="4638674"/>
            </a:xfrm>
            <a:prstGeom prst="rect">
              <a:avLst/>
            </a:prstGeom>
          </p:spPr>
        </p:pic>
      </p:grp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443314"/>
          </a:xfrm>
        </p:spPr>
        <p:txBody>
          <a:bodyPr/>
          <a:lstStyle/>
          <a:p>
            <a:r>
              <a:rPr lang="de-DE" dirty="0"/>
              <a:t>Sperrpause Zustand 27.09. – 18.10.2027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64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4" y="680485"/>
            <a:ext cx="1026103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0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0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Vormontage auf Gl. 185, 186, Umbau W803, W812 </a:t>
            </a:r>
            <a:r>
              <a:rPr lang="de-DE" sz="1000" dirty="0" err="1">
                <a:solidFill>
                  <a:srgbClr val="E93E8F"/>
                </a:solidFill>
              </a:rPr>
              <a:t>Vorkopf</a:t>
            </a:r>
            <a:endParaRPr lang="de-DE" sz="1000" dirty="0">
              <a:solidFill>
                <a:srgbClr val="E93E8F"/>
              </a:solidFill>
            </a:endParaRP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Umbau W805 über </a:t>
            </a:r>
            <a:r>
              <a:rPr lang="de-DE" sz="1000" dirty="0" err="1">
                <a:solidFill>
                  <a:srgbClr val="E93E8F"/>
                </a:solidFill>
              </a:rPr>
              <a:t>Ngl</a:t>
            </a:r>
            <a:r>
              <a:rPr lang="de-DE" sz="1000" dirty="0">
                <a:solidFill>
                  <a:srgbClr val="E93E8F"/>
                </a:solidFill>
              </a:rPr>
              <a:t>. 186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Gl. 182 wird in dem Zeitraum als Abstellgleis benötigt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000" dirty="0">
                <a:solidFill>
                  <a:srgbClr val="E93E8F"/>
                </a:solidFill>
              </a:rPr>
              <a:t>Sperrung Gl. 11-14, Ausbau Retarder, für das Umladen der Weichen aus den Vormontagegleisen in den Umbaubereich müssen die Weichen 812 und 813 befahrbar sein. 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6BB64EB-AA91-9EC8-0D37-888B6ED3647E}"/>
              </a:ext>
            </a:extLst>
          </p:cNvPr>
          <p:cNvGrpSpPr/>
          <p:nvPr/>
        </p:nvGrpSpPr>
        <p:grpSpPr>
          <a:xfrm>
            <a:off x="119336" y="2012756"/>
            <a:ext cx="8082965" cy="2883156"/>
            <a:chOff x="-29325" y="2017606"/>
            <a:chExt cx="12247467" cy="4368614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2AD1612-B029-7DE9-CF75-0C014F074207}"/>
                </a:ext>
              </a:extLst>
            </p:cNvPr>
            <p:cNvGrpSpPr/>
            <p:nvPr/>
          </p:nvGrpSpPr>
          <p:grpSpPr>
            <a:xfrm>
              <a:off x="-4427" y="2017606"/>
              <a:ext cx="12192000" cy="4368614"/>
              <a:chOff x="-4427" y="2017606"/>
              <a:chExt cx="12192000" cy="4368614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5B6A997B-C313-B0A9-1B92-07D1B8CD6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4427" y="2017606"/>
                <a:ext cx="12192000" cy="4368614"/>
              </a:xfrm>
              <a:prstGeom prst="rect">
                <a:avLst/>
              </a:prstGeom>
              <a:ln w="19050">
                <a:solidFill>
                  <a:schemeClr val="accent2"/>
                </a:solidFill>
              </a:ln>
            </p:spPr>
          </p:pic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96DB4B7E-F680-0664-EA3C-FE41CE3E74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0" y="2709333"/>
                <a:ext cx="12158133" cy="3141134"/>
              </a:xfrm>
              <a:custGeom>
                <a:avLst/>
                <a:gdLst>
                  <a:gd name="connsiteX0" fmla="*/ 16933 w 12158133"/>
                  <a:gd name="connsiteY0" fmla="*/ 1634067 h 3141134"/>
                  <a:gd name="connsiteX1" fmla="*/ 0 w 12158133"/>
                  <a:gd name="connsiteY1" fmla="*/ 2734734 h 3141134"/>
                  <a:gd name="connsiteX2" fmla="*/ 1786467 w 12158133"/>
                  <a:gd name="connsiteY2" fmla="*/ 3005667 h 3141134"/>
                  <a:gd name="connsiteX3" fmla="*/ 3014133 w 12158133"/>
                  <a:gd name="connsiteY3" fmla="*/ 3056467 h 3141134"/>
                  <a:gd name="connsiteX4" fmla="*/ 3691467 w 12158133"/>
                  <a:gd name="connsiteY4" fmla="*/ 3048000 h 3141134"/>
                  <a:gd name="connsiteX5" fmla="*/ 4030133 w 12158133"/>
                  <a:gd name="connsiteY5" fmla="*/ 3048000 h 3141134"/>
                  <a:gd name="connsiteX6" fmla="*/ 5579533 w 12158133"/>
                  <a:gd name="connsiteY6" fmla="*/ 2954867 h 3141134"/>
                  <a:gd name="connsiteX7" fmla="*/ 6138333 w 12158133"/>
                  <a:gd name="connsiteY7" fmla="*/ 2929467 h 3141134"/>
                  <a:gd name="connsiteX8" fmla="*/ 6460067 w 12158133"/>
                  <a:gd name="connsiteY8" fmla="*/ 3141134 h 3141134"/>
                  <a:gd name="connsiteX9" fmla="*/ 6824133 w 12158133"/>
                  <a:gd name="connsiteY9" fmla="*/ 3132667 h 3141134"/>
                  <a:gd name="connsiteX10" fmla="*/ 6527800 w 12158133"/>
                  <a:gd name="connsiteY10" fmla="*/ 2667000 h 3141134"/>
                  <a:gd name="connsiteX11" fmla="*/ 5994400 w 12158133"/>
                  <a:gd name="connsiteY11" fmla="*/ 2387600 h 3141134"/>
                  <a:gd name="connsiteX12" fmla="*/ 6256867 w 12158133"/>
                  <a:gd name="connsiteY12" fmla="*/ 1769534 h 3141134"/>
                  <a:gd name="connsiteX13" fmla="*/ 6934200 w 12158133"/>
                  <a:gd name="connsiteY13" fmla="*/ 1337734 h 3141134"/>
                  <a:gd name="connsiteX14" fmla="*/ 7738533 w 12158133"/>
                  <a:gd name="connsiteY14" fmla="*/ 1083734 h 3141134"/>
                  <a:gd name="connsiteX15" fmla="*/ 8847667 w 12158133"/>
                  <a:gd name="connsiteY15" fmla="*/ 965200 h 3141134"/>
                  <a:gd name="connsiteX16" fmla="*/ 9304867 w 12158133"/>
                  <a:gd name="connsiteY16" fmla="*/ 897467 h 3141134"/>
                  <a:gd name="connsiteX17" fmla="*/ 9364133 w 12158133"/>
                  <a:gd name="connsiteY17" fmla="*/ 753534 h 3141134"/>
                  <a:gd name="connsiteX18" fmla="*/ 10668000 w 12158133"/>
                  <a:gd name="connsiteY18" fmla="*/ 550334 h 3141134"/>
                  <a:gd name="connsiteX19" fmla="*/ 11819467 w 12158133"/>
                  <a:gd name="connsiteY19" fmla="*/ 254000 h 3141134"/>
                  <a:gd name="connsiteX20" fmla="*/ 12158133 w 12158133"/>
                  <a:gd name="connsiteY20" fmla="*/ 169334 h 3141134"/>
                  <a:gd name="connsiteX21" fmla="*/ 12158133 w 12158133"/>
                  <a:gd name="connsiteY21" fmla="*/ 0 h 3141134"/>
                  <a:gd name="connsiteX22" fmla="*/ 11430000 w 12158133"/>
                  <a:gd name="connsiteY22" fmla="*/ 211667 h 3141134"/>
                  <a:gd name="connsiteX23" fmla="*/ 10270067 w 12158133"/>
                  <a:gd name="connsiteY23" fmla="*/ 423334 h 3141134"/>
                  <a:gd name="connsiteX24" fmla="*/ 9245600 w 12158133"/>
                  <a:gd name="connsiteY24" fmla="*/ 575734 h 3141134"/>
                  <a:gd name="connsiteX25" fmla="*/ 8636000 w 12158133"/>
                  <a:gd name="connsiteY25" fmla="*/ 584200 h 3141134"/>
                  <a:gd name="connsiteX26" fmla="*/ 7899400 w 12158133"/>
                  <a:gd name="connsiteY26" fmla="*/ 660400 h 3141134"/>
                  <a:gd name="connsiteX27" fmla="*/ 6333067 w 12158133"/>
                  <a:gd name="connsiteY27" fmla="*/ 685800 h 3141134"/>
                  <a:gd name="connsiteX28" fmla="*/ 5655733 w 12158133"/>
                  <a:gd name="connsiteY28" fmla="*/ 770467 h 3141134"/>
                  <a:gd name="connsiteX29" fmla="*/ 5621867 w 12158133"/>
                  <a:gd name="connsiteY29" fmla="*/ 1303867 h 3141134"/>
                  <a:gd name="connsiteX30" fmla="*/ 5630333 w 12158133"/>
                  <a:gd name="connsiteY30" fmla="*/ 1405467 h 3141134"/>
                  <a:gd name="connsiteX31" fmla="*/ 5232400 w 12158133"/>
                  <a:gd name="connsiteY31" fmla="*/ 1964267 h 3141134"/>
                  <a:gd name="connsiteX32" fmla="*/ 4402667 w 12158133"/>
                  <a:gd name="connsiteY32" fmla="*/ 2108200 h 3141134"/>
                  <a:gd name="connsiteX33" fmla="*/ 3733800 w 12158133"/>
                  <a:gd name="connsiteY33" fmla="*/ 2125134 h 3141134"/>
                  <a:gd name="connsiteX34" fmla="*/ 3124200 w 12158133"/>
                  <a:gd name="connsiteY34" fmla="*/ 2048934 h 3141134"/>
                  <a:gd name="connsiteX35" fmla="*/ 2497667 w 12158133"/>
                  <a:gd name="connsiteY35" fmla="*/ 1947334 h 3141134"/>
                  <a:gd name="connsiteX36" fmla="*/ 2032000 w 12158133"/>
                  <a:gd name="connsiteY36" fmla="*/ 1862667 h 3141134"/>
                  <a:gd name="connsiteX37" fmla="*/ 1227667 w 12158133"/>
                  <a:gd name="connsiteY37" fmla="*/ 1769534 h 3141134"/>
                  <a:gd name="connsiteX38" fmla="*/ 296333 w 12158133"/>
                  <a:gd name="connsiteY38" fmla="*/ 1651000 h 3141134"/>
                  <a:gd name="connsiteX39" fmla="*/ 16933 w 12158133"/>
                  <a:gd name="connsiteY39" fmla="*/ 1634067 h 314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58133" h="3141134">
                    <a:moveTo>
                      <a:pt x="16933" y="1634067"/>
                    </a:moveTo>
                    <a:lnTo>
                      <a:pt x="0" y="2734734"/>
                    </a:lnTo>
                    <a:lnTo>
                      <a:pt x="1786467" y="3005667"/>
                    </a:lnTo>
                    <a:lnTo>
                      <a:pt x="3014133" y="3056467"/>
                    </a:lnTo>
                    <a:lnTo>
                      <a:pt x="3691467" y="3048000"/>
                    </a:lnTo>
                    <a:lnTo>
                      <a:pt x="4030133" y="3048000"/>
                    </a:lnTo>
                    <a:lnTo>
                      <a:pt x="5579533" y="2954867"/>
                    </a:lnTo>
                    <a:lnTo>
                      <a:pt x="6138333" y="2929467"/>
                    </a:lnTo>
                    <a:lnTo>
                      <a:pt x="6460067" y="3141134"/>
                    </a:lnTo>
                    <a:lnTo>
                      <a:pt x="6824133" y="3132667"/>
                    </a:lnTo>
                    <a:lnTo>
                      <a:pt x="6527800" y="2667000"/>
                    </a:lnTo>
                    <a:lnTo>
                      <a:pt x="5994400" y="2387600"/>
                    </a:lnTo>
                    <a:lnTo>
                      <a:pt x="6256867" y="1769534"/>
                    </a:lnTo>
                    <a:lnTo>
                      <a:pt x="6934200" y="1337734"/>
                    </a:lnTo>
                    <a:lnTo>
                      <a:pt x="7738533" y="1083734"/>
                    </a:lnTo>
                    <a:lnTo>
                      <a:pt x="8847667" y="965200"/>
                    </a:lnTo>
                    <a:lnTo>
                      <a:pt x="9304867" y="897467"/>
                    </a:lnTo>
                    <a:lnTo>
                      <a:pt x="9364133" y="753534"/>
                    </a:lnTo>
                    <a:lnTo>
                      <a:pt x="10668000" y="550334"/>
                    </a:lnTo>
                    <a:lnTo>
                      <a:pt x="11819467" y="254000"/>
                    </a:lnTo>
                    <a:lnTo>
                      <a:pt x="12158133" y="169334"/>
                    </a:lnTo>
                    <a:lnTo>
                      <a:pt x="12158133" y="0"/>
                    </a:lnTo>
                    <a:lnTo>
                      <a:pt x="11430000" y="211667"/>
                    </a:lnTo>
                    <a:lnTo>
                      <a:pt x="10270067" y="423334"/>
                    </a:lnTo>
                    <a:lnTo>
                      <a:pt x="9245600" y="575734"/>
                    </a:lnTo>
                    <a:lnTo>
                      <a:pt x="8636000" y="584200"/>
                    </a:lnTo>
                    <a:lnTo>
                      <a:pt x="7899400" y="660400"/>
                    </a:lnTo>
                    <a:lnTo>
                      <a:pt x="6333067" y="685800"/>
                    </a:lnTo>
                    <a:lnTo>
                      <a:pt x="5655733" y="770467"/>
                    </a:lnTo>
                    <a:lnTo>
                      <a:pt x="5621867" y="1303867"/>
                    </a:lnTo>
                    <a:lnTo>
                      <a:pt x="5630333" y="1405467"/>
                    </a:lnTo>
                    <a:lnTo>
                      <a:pt x="5232400" y="1964267"/>
                    </a:lnTo>
                    <a:lnTo>
                      <a:pt x="4402667" y="2108200"/>
                    </a:lnTo>
                    <a:lnTo>
                      <a:pt x="3733800" y="2125134"/>
                    </a:lnTo>
                    <a:lnTo>
                      <a:pt x="3124200" y="2048934"/>
                    </a:lnTo>
                    <a:lnTo>
                      <a:pt x="2497667" y="1947334"/>
                    </a:lnTo>
                    <a:lnTo>
                      <a:pt x="2032000" y="1862667"/>
                    </a:lnTo>
                    <a:lnTo>
                      <a:pt x="1227667" y="1769534"/>
                    </a:lnTo>
                    <a:lnTo>
                      <a:pt x="296333" y="1651000"/>
                    </a:lnTo>
                    <a:lnTo>
                      <a:pt x="16933" y="1634067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10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D9B32D-1BBD-555B-63A9-4432963FAF9A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Ost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3A9E077-BC8B-D49A-E5B7-74ABF7CBD73D}"/>
                </a:ext>
              </a:extLst>
            </p:cNvPr>
            <p:cNvSpPr txBox="1"/>
            <p:nvPr/>
          </p:nvSpPr>
          <p:spPr>
            <a:xfrm>
              <a:off x="6800699" y="5435572"/>
              <a:ext cx="184523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West</a:t>
              </a:r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817A2341-2BA5-EA03-E100-607D8769DC1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7" name="Pfeil: nach unten 16">
              <a:extLst>
                <a:ext uri="{FF2B5EF4-FFF2-40B4-BE49-F238E27FC236}">
                  <a16:creationId xmlns:a16="http://schemas.microsoft.com/office/drawing/2014/main" id="{82183DEC-603E-41A1-924E-36CDD20870C2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8" name="Pfeil: nach unten 17">
              <a:extLst>
                <a:ext uri="{FF2B5EF4-FFF2-40B4-BE49-F238E27FC236}">
                  <a16:creationId xmlns:a16="http://schemas.microsoft.com/office/drawing/2014/main" id="{DFD8E3E7-1DAA-D5A5-C138-5D2925605944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4A93BF7-3C9C-79D6-7CFA-BA6349D8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30" name="Pfeil: nach links und rechts 29">
              <a:extLst>
                <a:ext uri="{FF2B5EF4-FFF2-40B4-BE49-F238E27FC236}">
                  <a16:creationId xmlns:a16="http://schemas.microsoft.com/office/drawing/2014/main" id="{CCB315FC-211F-D043-4BC7-D9B7228798A5}"/>
                </a:ext>
              </a:extLst>
            </p:cNvPr>
            <p:cNvSpPr/>
            <p:nvPr/>
          </p:nvSpPr>
          <p:spPr>
            <a:xfrm rot="713585">
              <a:off x="-19323" y="4653806"/>
              <a:ext cx="2242480" cy="19833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31" name="Pfeil: nach links und rechts 30">
              <a:extLst>
                <a:ext uri="{FF2B5EF4-FFF2-40B4-BE49-F238E27FC236}">
                  <a16:creationId xmlns:a16="http://schemas.microsoft.com/office/drawing/2014/main" id="{089A467B-AD9B-BBFD-08D6-D99EEBBB5800}"/>
                </a:ext>
              </a:extLst>
            </p:cNvPr>
            <p:cNvSpPr/>
            <p:nvPr/>
          </p:nvSpPr>
          <p:spPr>
            <a:xfrm rot="713585">
              <a:off x="-29325" y="4730565"/>
              <a:ext cx="1585041" cy="20350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32" name="Pfeil: nach links und rechts 31">
              <a:extLst>
                <a:ext uri="{FF2B5EF4-FFF2-40B4-BE49-F238E27FC236}">
                  <a16:creationId xmlns:a16="http://schemas.microsoft.com/office/drawing/2014/main" id="{3F9EC38B-6FCD-1C28-9E69-1C6DDD134C1A}"/>
                </a:ext>
              </a:extLst>
            </p:cNvPr>
            <p:cNvSpPr/>
            <p:nvPr/>
          </p:nvSpPr>
          <p:spPr>
            <a:xfrm rot="713585">
              <a:off x="3581" y="4933538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848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EBE41652-3BFF-F190-3314-EC82FAE174F8}"/>
                </a:ext>
              </a:extLst>
            </p:cNvPr>
            <p:cNvGrpSpPr/>
            <p:nvPr/>
          </p:nvGrpSpPr>
          <p:grpSpPr>
            <a:xfrm>
              <a:off x="1848322" y="430760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Sprechblase: rechteckig 33">
                <a:extLst>
                  <a:ext uri="{FF2B5EF4-FFF2-40B4-BE49-F238E27FC236}">
                    <a16:creationId xmlns:a16="http://schemas.microsoft.com/office/drawing/2014/main" id="{268187F3-A21A-ED7E-91A8-39B67F70A619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W835</a:t>
                </a:r>
              </a:p>
            </p:txBody>
          </p:sp>
          <p:sp>
            <p:nvSpPr>
              <p:cNvPr id="35" name="Verbotsymbol 34">
                <a:extLst>
                  <a:ext uri="{FF2B5EF4-FFF2-40B4-BE49-F238E27FC236}">
                    <a16:creationId xmlns:a16="http://schemas.microsoft.com/office/drawing/2014/main" id="{C3FC6D1F-25AD-6425-6628-B98A0C4D6AE2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6E7B9F31-39EA-BA4B-B508-C95A13D11190}"/>
                </a:ext>
              </a:extLst>
            </p:cNvPr>
            <p:cNvGrpSpPr/>
            <p:nvPr/>
          </p:nvGrpSpPr>
          <p:grpSpPr>
            <a:xfrm>
              <a:off x="2765334" y="4552531"/>
              <a:ext cx="798053" cy="671558"/>
              <a:chOff x="1746807" y="4507766"/>
              <a:chExt cx="798053" cy="67155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Sprechblase: rechteckig 36">
                <a:extLst>
                  <a:ext uri="{FF2B5EF4-FFF2-40B4-BE49-F238E27FC236}">
                    <a16:creationId xmlns:a16="http://schemas.microsoft.com/office/drawing/2014/main" id="{C27E794F-0FB1-9E8F-0034-768079D3F5FD}"/>
                  </a:ext>
                </a:extLst>
              </p:cNvPr>
              <p:cNvSpPr/>
              <p:nvPr/>
            </p:nvSpPr>
            <p:spPr>
              <a:xfrm>
                <a:off x="1746807" y="4507766"/>
                <a:ext cx="546730" cy="225905"/>
              </a:xfrm>
              <a:prstGeom prst="wedgeRectCallout">
                <a:avLst>
                  <a:gd name="adj1" fmla="val 62903"/>
                  <a:gd name="adj2" fmla="val 1990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W834</a:t>
                </a:r>
              </a:p>
            </p:txBody>
          </p:sp>
          <p:sp>
            <p:nvSpPr>
              <p:cNvPr id="38" name="Verbotsymbol 37">
                <a:extLst>
                  <a:ext uri="{FF2B5EF4-FFF2-40B4-BE49-F238E27FC236}">
                    <a16:creationId xmlns:a16="http://schemas.microsoft.com/office/drawing/2014/main" id="{ABC218E3-5308-DED9-C75C-A477875F3D1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80371468-3E6A-D0CA-4483-CFA0FB35BA3F}"/>
                </a:ext>
              </a:extLst>
            </p:cNvPr>
            <p:cNvGrpSpPr/>
            <p:nvPr/>
          </p:nvGrpSpPr>
          <p:grpSpPr>
            <a:xfrm>
              <a:off x="3603221" y="4780580"/>
              <a:ext cx="978196" cy="331596"/>
              <a:chOff x="1566664" y="4847728"/>
              <a:chExt cx="978196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Sprechblase: rechteckig 39">
                <a:extLst>
                  <a:ext uri="{FF2B5EF4-FFF2-40B4-BE49-F238E27FC236}">
                    <a16:creationId xmlns:a16="http://schemas.microsoft.com/office/drawing/2014/main" id="{1FBAE269-87DD-2B14-85B0-E85A206D5BC7}"/>
                  </a:ext>
                </a:extLst>
              </p:cNvPr>
              <p:cNvSpPr/>
              <p:nvPr/>
            </p:nvSpPr>
            <p:spPr>
              <a:xfrm>
                <a:off x="1566664" y="4898449"/>
                <a:ext cx="546730" cy="225905"/>
              </a:xfrm>
              <a:prstGeom prst="wedgeRectCallout">
                <a:avLst>
                  <a:gd name="adj1" fmla="val 93875"/>
                  <a:gd name="adj2" fmla="val -1085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W832</a:t>
                </a:r>
              </a:p>
            </p:txBody>
          </p:sp>
          <p:sp>
            <p:nvSpPr>
              <p:cNvPr id="41" name="Verbotsymbol 40">
                <a:extLst>
                  <a:ext uri="{FF2B5EF4-FFF2-40B4-BE49-F238E27FC236}">
                    <a16:creationId xmlns:a16="http://schemas.microsoft.com/office/drawing/2014/main" id="{FFC1B163-B6E8-A346-9026-E053FE3A732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02BD061-681E-FE5E-A188-71572974E95B}"/>
                </a:ext>
              </a:extLst>
            </p:cNvPr>
            <p:cNvGrpSpPr/>
            <p:nvPr/>
          </p:nvGrpSpPr>
          <p:grpSpPr>
            <a:xfrm>
              <a:off x="3944755" y="4958910"/>
              <a:ext cx="1034787" cy="520973"/>
              <a:chOff x="1510073" y="4847728"/>
              <a:chExt cx="1034787" cy="520973"/>
            </a:xfrm>
            <a:solidFill>
              <a:schemeClr val="bg1">
                <a:lumMod val="50000"/>
              </a:schemeClr>
            </a:solidFill>
          </p:grpSpPr>
          <p:sp>
            <p:nvSpPr>
              <p:cNvPr id="43" name="Sprechblase: rechteckig 42">
                <a:extLst>
                  <a:ext uri="{FF2B5EF4-FFF2-40B4-BE49-F238E27FC236}">
                    <a16:creationId xmlns:a16="http://schemas.microsoft.com/office/drawing/2014/main" id="{C7596E97-F2B2-09F7-AC39-98DF66EDE203}"/>
                  </a:ext>
                </a:extLst>
              </p:cNvPr>
              <p:cNvSpPr/>
              <p:nvPr/>
            </p:nvSpPr>
            <p:spPr>
              <a:xfrm>
                <a:off x="1510073" y="5142796"/>
                <a:ext cx="546730" cy="225905"/>
              </a:xfrm>
              <a:prstGeom prst="wedgeRectCallout">
                <a:avLst>
                  <a:gd name="adj1" fmla="val 103167"/>
                  <a:gd name="adj2" fmla="val -970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W833</a:t>
                </a:r>
              </a:p>
            </p:txBody>
          </p:sp>
          <p:sp>
            <p:nvSpPr>
              <p:cNvPr id="44" name="Verbotsymbol 43">
                <a:extLst>
                  <a:ext uri="{FF2B5EF4-FFF2-40B4-BE49-F238E27FC236}">
                    <a16:creationId xmlns:a16="http://schemas.microsoft.com/office/drawing/2014/main" id="{0392ED60-3FCD-6A12-3FC3-12FDD4E7D13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66EF0D8-3401-AF26-8542-5EC7DAF03AEB}"/>
                </a:ext>
              </a:extLst>
            </p:cNvPr>
            <p:cNvSpPr/>
            <p:nvPr/>
          </p:nvSpPr>
          <p:spPr>
            <a:xfrm rot="16796534" flipH="1">
              <a:off x="762465" y="4320898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9329984C-A6D4-332C-6678-74F3C58C4D2A}"/>
                </a:ext>
              </a:extLst>
            </p:cNvPr>
            <p:cNvSpPr/>
            <p:nvPr/>
          </p:nvSpPr>
          <p:spPr>
            <a:xfrm rot="16796534" flipH="1">
              <a:off x="795212" y="4482123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891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ED2FF3BE-DEDB-2F61-5B6A-ACDA2E07684F}"/>
                </a:ext>
              </a:extLst>
            </p:cNvPr>
            <p:cNvGrpSpPr/>
            <p:nvPr/>
          </p:nvGrpSpPr>
          <p:grpSpPr>
            <a:xfrm>
              <a:off x="5129474" y="4516288"/>
              <a:ext cx="636315" cy="734770"/>
              <a:chOff x="1908545" y="4847728"/>
              <a:chExt cx="636315" cy="734770"/>
            </a:xfrm>
            <a:solidFill>
              <a:schemeClr val="bg1">
                <a:lumMod val="50000"/>
              </a:schemeClr>
            </a:solidFill>
          </p:grpSpPr>
          <p:sp>
            <p:nvSpPr>
              <p:cNvPr id="48" name="Sprechblase: rechteckig 47">
                <a:extLst>
                  <a:ext uri="{FF2B5EF4-FFF2-40B4-BE49-F238E27FC236}">
                    <a16:creationId xmlns:a16="http://schemas.microsoft.com/office/drawing/2014/main" id="{BFA28D74-AB50-0E32-05C6-7D53CC5E5613}"/>
                  </a:ext>
                </a:extLst>
              </p:cNvPr>
              <p:cNvSpPr/>
              <p:nvPr/>
            </p:nvSpPr>
            <p:spPr>
              <a:xfrm>
                <a:off x="1908545" y="5356593"/>
                <a:ext cx="546730" cy="225905"/>
              </a:xfrm>
              <a:prstGeom prst="wedgeRectCallout">
                <a:avLst>
                  <a:gd name="adj1" fmla="val 28834"/>
                  <a:gd name="adj2" fmla="val -19449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W831</a:t>
                </a:r>
              </a:p>
            </p:txBody>
          </p:sp>
          <p:sp>
            <p:nvSpPr>
              <p:cNvPr id="49" name="Verbotsymbol 48">
                <a:extLst>
                  <a:ext uri="{FF2B5EF4-FFF2-40B4-BE49-F238E27FC236}">
                    <a16:creationId xmlns:a16="http://schemas.microsoft.com/office/drawing/2014/main" id="{CCE65DC3-88E9-4F17-1E34-1F0520FBCC7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6CA7842-D8BD-EA89-A796-DAF087B96594}"/>
                </a:ext>
              </a:extLst>
            </p:cNvPr>
            <p:cNvGrpSpPr/>
            <p:nvPr/>
          </p:nvGrpSpPr>
          <p:grpSpPr>
            <a:xfrm>
              <a:off x="5765789" y="3735220"/>
              <a:ext cx="1429678" cy="331596"/>
              <a:chOff x="1115182" y="4847728"/>
              <a:chExt cx="1429678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Sprechblase: rechteckig 50">
                <a:extLst>
                  <a:ext uri="{FF2B5EF4-FFF2-40B4-BE49-F238E27FC236}">
                    <a16:creationId xmlns:a16="http://schemas.microsoft.com/office/drawing/2014/main" id="{D564551F-C368-D24F-09D5-79357D9D1925}"/>
                  </a:ext>
                </a:extLst>
              </p:cNvPr>
              <p:cNvSpPr/>
              <p:nvPr/>
            </p:nvSpPr>
            <p:spPr>
              <a:xfrm>
                <a:off x="1115182" y="4937806"/>
                <a:ext cx="546730" cy="225905"/>
              </a:xfrm>
              <a:prstGeom prst="wedgeRectCallout">
                <a:avLst>
                  <a:gd name="adj1" fmla="val 188340"/>
                  <a:gd name="adj2" fmla="val -25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W830</a:t>
                </a:r>
              </a:p>
            </p:txBody>
          </p:sp>
          <p:sp>
            <p:nvSpPr>
              <p:cNvPr id="52" name="Verbotsymbol 51">
                <a:extLst>
                  <a:ext uri="{FF2B5EF4-FFF2-40B4-BE49-F238E27FC236}">
                    <a16:creationId xmlns:a16="http://schemas.microsoft.com/office/drawing/2014/main" id="{63EFB44A-A814-3578-F28D-2F61E7AE06F1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Pfeil: nach links und rechts 52">
              <a:extLst>
                <a:ext uri="{FF2B5EF4-FFF2-40B4-BE49-F238E27FC236}">
                  <a16:creationId xmlns:a16="http://schemas.microsoft.com/office/drawing/2014/main" id="{879469C1-504E-7C48-BEC8-BBF2A37193E2}"/>
                </a:ext>
              </a:extLst>
            </p:cNvPr>
            <p:cNvSpPr/>
            <p:nvPr/>
          </p:nvSpPr>
          <p:spPr>
            <a:xfrm rot="21167387">
              <a:off x="9031327" y="3194244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19" name="Pfeil: nach unten 18">
              <a:extLst>
                <a:ext uri="{FF2B5EF4-FFF2-40B4-BE49-F238E27FC236}">
                  <a16:creationId xmlns:a16="http://schemas.microsoft.com/office/drawing/2014/main" id="{BC63F901-345B-FD6E-FAAF-0CB69003602D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66CA0264-6C98-ECA7-DD48-1E79BF3A4269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80877956-13B6-73C3-B03C-5D59CAD3BA0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42BE4D2B-7705-4AD4-CCAE-D68A83C715E1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83C707AC-6A3E-CF2F-4B63-9FB8ACB53C04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0F1E17F9-9127-42FB-EB2E-EB37B3ED4A3B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58" name="Pfeil: nach links und rechts 57">
              <a:extLst>
                <a:ext uri="{FF2B5EF4-FFF2-40B4-BE49-F238E27FC236}">
                  <a16:creationId xmlns:a16="http://schemas.microsoft.com/office/drawing/2014/main" id="{1A588D2A-BF01-EA91-0F0F-D939EBA32616}"/>
                </a:ext>
              </a:extLst>
            </p:cNvPr>
            <p:cNvSpPr/>
            <p:nvPr/>
          </p:nvSpPr>
          <p:spPr>
            <a:xfrm rot="713585">
              <a:off x="4073671" y="2900399"/>
              <a:ext cx="2242480" cy="198338"/>
            </a:xfrm>
            <a:prstGeom prst="leftRightArrow">
              <a:avLst/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190</a:t>
              </a:r>
            </a:p>
          </p:txBody>
        </p:sp>
        <p:sp>
          <p:nvSpPr>
            <p:cNvPr id="62" name="Pfeil: nach links und rechts 61">
              <a:extLst>
                <a:ext uri="{FF2B5EF4-FFF2-40B4-BE49-F238E27FC236}">
                  <a16:creationId xmlns:a16="http://schemas.microsoft.com/office/drawing/2014/main" id="{01A95A5D-BF8E-8AD2-29AC-916FDBF3B0FB}"/>
                </a:ext>
              </a:extLst>
            </p:cNvPr>
            <p:cNvSpPr/>
            <p:nvPr/>
          </p:nvSpPr>
          <p:spPr>
            <a:xfrm rot="20636126">
              <a:off x="11046151" y="255206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186</a:t>
              </a:r>
            </a:p>
          </p:txBody>
        </p:sp>
        <p:sp>
          <p:nvSpPr>
            <p:cNvPr id="3" name="Sprechblase: rechteckig 2">
              <a:extLst>
                <a:ext uri="{FF2B5EF4-FFF2-40B4-BE49-F238E27FC236}">
                  <a16:creationId xmlns:a16="http://schemas.microsoft.com/office/drawing/2014/main" id="{F5088402-FD94-7711-0E16-84760A90D444}"/>
                </a:ext>
              </a:extLst>
            </p:cNvPr>
            <p:cNvSpPr/>
            <p:nvPr/>
          </p:nvSpPr>
          <p:spPr>
            <a:xfrm>
              <a:off x="9480376" y="2474414"/>
              <a:ext cx="546730" cy="225905"/>
            </a:xfrm>
            <a:prstGeom prst="wedgeRectCallout">
              <a:avLst>
                <a:gd name="adj1" fmla="val 80823"/>
                <a:gd name="adj2" fmla="val 205455"/>
              </a:avLst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4" name="Pfeil: nach links und rechts 3">
              <a:extLst>
                <a:ext uri="{FF2B5EF4-FFF2-40B4-BE49-F238E27FC236}">
                  <a16:creationId xmlns:a16="http://schemas.microsoft.com/office/drawing/2014/main" id="{E11C2F99-433E-6B49-72B8-11B7C297C1F0}"/>
                </a:ext>
              </a:extLst>
            </p:cNvPr>
            <p:cNvSpPr/>
            <p:nvPr/>
          </p:nvSpPr>
          <p:spPr>
            <a:xfrm rot="20636126">
              <a:off x="11094424" y="2700988"/>
              <a:ext cx="1123718" cy="213369"/>
            </a:xfrm>
            <a:prstGeom prst="leftRightArrow">
              <a:avLst/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185</a:t>
              </a:r>
            </a:p>
          </p:txBody>
        </p:sp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35099F89-A92D-BB49-53EC-A9A390883B6B}"/>
                </a:ext>
              </a:extLst>
            </p:cNvPr>
            <p:cNvSpPr/>
            <p:nvPr/>
          </p:nvSpPr>
          <p:spPr>
            <a:xfrm>
              <a:off x="8705897" y="2671455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rgbClr val="E93E8F"/>
            </a:solidFill>
            <a:ln>
              <a:solidFill>
                <a:srgbClr val="E93E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5" name="Pfeil: nach links und rechts 14">
              <a:extLst>
                <a:ext uri="{FF2B5EF4-FFF2-40B4-BE49-F238E27FC236}">
                  <a16:creationId xmlns:a16="http://schemas.microsoft.com/office/drawing/2014/main" id="{4402E272-3752-08DF-E6A1-BD27C28A0F0E}"/>
                </a:ext>
              </a:extLst>
            </p:cNvPr>
            <p:cNvSpPr/>
            <p:nvPr/>
          </p:nvSpPr>
          <p:spPr>
            <a:xfrm rot="21103454">
              <a:off x="6811788" y="5620114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850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5D543EC5-8FDB-B121-0B68-2DC2D80D7B85}"/>
                </a:ext>
              </a:extLst>
            </p:cNvPr>
            <p:cNvSpPr/>
            <p:nvPr/>
          </p:nvSpPr>
          <p:spPr>
            <a:xfrm rot="21103454">
              <a:off x="6816680" y="5780858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851</a:t>
              </a:r>
            </a:p>
          </p:txBody>
        </p:sp>
      </p:grp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4158947" y="4895912"/>
            <a:ext cx="1436886" cy="98136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6129FDED-E01F-8A20-5A47-0DFE92BDB19A}"/>
              </a:ext>
            </a:extLst>
          </p:cNvPr>
          <p:cNvSpPr/>
          <p:nvPr/>
        </p:nvSpPr>
        <p:spPr>
          <a:xfrm>
            <a:off x="817212" y="4661171"/>
            <a:ext cx="441661" cy="191962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W840</a:t>
            </a:r>
            <a:endParaRPr lang="de-DE" sz="700" dirty="0">
              <a:solidFill>
                <a:schemeClr val="tx1"/>
              </a:solidFill>
            </a:endParaRPr>
          </a:p>
        </p:txBody>
      </p:sp>
      <p:sp>
        <p:nvSpPr>
          <p:cNvPr id="56" name="Pfeil: nach links und rechts 55">
            <a:extLst>
              <a:ext uri="{FF2B5EF4-FFF2-40B4-BE49-F238E27FC236}">
                <a16:creationId xmlns:a16="http://schemas.microsoft.com/office/drawing/2014/main" id="{C23821FB-165E-81DB-17A9-EE7792AC3EFC}"/>
              </a:ext>
            </a:extLst>
          </p:cNvPr>
          <p:cNvSpPr/>
          <p:nvPr/>
        </p:nvSpPr>
        <p:spPr>
          <a:xfrm rot="21103454">
            <a:off x="4686083" y="4653954"/>
            <a:ext cx="1334796" cy="124188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852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580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fik 55">
            <a:extLst>
              <a:ext uri="{FF2B5EF4-FFF2-40B4-BE49-F238E27FC236}">
                <a16:creationId xmlns:a16="http://schemas.microsoft.com/office/drawing/2014/main" id="{C06A67BA-6E47-C26E-0B32-E7254A552E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555"/>
          <a:stretch/>
        </p:blipFill>
        <p:spPr>
          <a:xfrm>
            <a:off x="983432" y="2245120"/>
            <a:ext cx="11208568" cy="4562333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443314"/>
          </a:xfrm>
        </p:spPr>
        <p:txBody>
          <a:bodyPr/>
          <a:lstStyle/>
          <a:p>
            <a:r>
              <a:rPr lang="de-DE" dirty="0"/>
              <a:t>Sperrpause Zustand 18.10. – 21.10.2027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65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4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5" y="680485"/>
            <a:ext cx="925291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09.08. Begin Aufbau Oberbau auf der EÜ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W840 und Gleis 852 stehen DB Cargo zur Verfügung</a:t>
            </a:r>
          </a:p>
          <a:p>
            <a:pPr marL="180975" indent="-180975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Fahrten mit Bagger/Kran in die Gleise 850 und 851 ordnen sich Verkehr von DB Cargo unter</a:t>
            </a:r>
          </a:p>
          <a:p>
            <a:pPr>
              <a:buClr>
                <a:schemeClr val="accent2"/>
              </a:buClr>
            </a:pPr>
            <a:r>
              <a:rPr lang="de-DE" sz="16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600" dirty="0">
                <a:solidFill>
                  <a:srgbClr val="E93E8F"/>
                </a:solidFill>
              </a:rPr>
              <a:t>Einbau Retarder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6BB64EB-AA91-9EC8-0D37-888B6ED3647E}"/>
              </a:ext>
            </a:extLst>
          </p:cNvPr>
          <p:cNvGrpSpPr/>
          <p:nvPr/>
        </p:nvGrpSpPr>
        <p:grpSpPr>
          <a:xfrm>
            <a:off x="119336" y="2012756"/>
            <a:ext cx="8082965" cy="2883156"/>
            <a:chOff x="-29325" y="2017606"/>
            <a:chExt cx="12247467" cy="4368614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02AD1612-B029-7DE9-CF75-0C014F074207}"/>
                </a:ext>
              </a:extLst>
            </p:cNvPr>
            <p:cNvGrpSpPr/>
            <p:nvPr/>
          </p:nvGrpSpPr>
          <p:grpSpPr>
            <a:xfrm>
              <a:off x="-4427" y="2017606"/>
              <a:ext cx="12192000" cy="4368614"/>
              <a:chOff x="-4427" y="2017606"/>
              <a:chExt cx="12192000" cy="4368614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5B6A997B-C313-B0A9-1B92-07D1B8CD6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427" y="2017606"/>
                <a:ext cx="12192000" cy="4368614"/>
              </a:xfrm>
              <a:prstGeom prst="rect">
                <a:avLst/>
              </a:prstGeom>
              <a:ln w="19050">
                <a:solidFill>
                  <a:schemeClr val="accent2"/>
                </a:solidFill>
              </a:ln>
            </p:spPr>
          </p:pic>
          <p:sp>
            <p:nvSpPr>
              <p:cNvPr id="10" name="Freihandform: Form 9">
                <a:extLst>
                  <a:ext uri="{FF2B5EF4-FFF2-40B4-BE49-F238E27FC236}">
                    <a16:creationId xmlns:a16="http://schemas.microsoft.com/office/drawing/2014/main" id="{96DB4B7E-F680-0664-EA3C-FE41CE3E744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0" y="2709333"/>
                <a:ext cx="12158133" cy="3141134"/>
              </a:xfrm>
              <a:custGeom>
                <a:avLst/>
                <a:gdLst>
                  <a:gd name="connsiteX0" fmla="*/ 16933 w 12158133"/>
                  <a:gd name="connsiteY0" fmla="*/ 1634067 h 3141134"/>
                  <a:gd name="connsiteX1" fmla="*/ 0 w 12158133"/>
                  <a:gd name="connsiteY1" fmla="*/ 2734734 h 3141134"/>
                  <a:gd name="connsiteX2" fmla="*/ 1786467 w 12158133"/>
                  <a:gd name="connsiteY2" fmla="*/ 3005667 h 3141134"/>
                  <a:gd name="connsiteX3" fmla="*/ 3014133 w 12158133"/>
                  <a:gd name="connsiteY3" fmla="*/ 3056467 h 3141134"/>
                  <a:gd name="connsiteX4" fmla="*/ 3691467 w 12158133"/>
                  <a:gd name="connsiteY4" fmla="*/ 3048000 h 3141134"/>
                  <a:gd name="connsiteX5" fmla="*/ 4030133 w 12158133"/>
                  <a:gd name="connsiteY5" fmla="*/ 3048000 h 3141134"/>
                  <a:gd name="connsiteX6" fmla="*/ 5579533 w 12158133"/>
                  <a:gd name="connsiteY6" fmla="*/ 2954867 h 3141134"/>
                  <a:gd name="connsiteX7" fmla="*/ 6138333 w 12158133"/>
                  <a:gd name="connsiteY7" fmla="*/ 2929467 h 3141134"/>
                  <a:gd name="connsiteX8" fmla="*/ 6460067 w 12158133"/>
                  <a:gd name="connsiteY8" fmla="*/ 3141134 h 3141134"/>
                  <a:gd name="connsiteX9" fmla="*/ 6824133 w 12158133"/>
                  <a:gd name="connsiteY9" fmla="*/ 3132667 h 3141134"/>
                  <a:gd name="connsiteX10" fmla="*/ 6527800 w 12158133"/>
                  <a:gd name="connsiteY10" fmla="*/ 2667000 h 3141134"/>
                  <a:gd name="connsiteX11" fmla="*/ 5994400 w 12158133"/>
                  <a:gd name="connsiteY11" fmla="*/ 2387600 h 3141134"/>
                  <a:gd name="connsiteX12" fmla="*/ 6256867 w 12158133"/>
                  <a:gd name="connsiteY12" fmla="*/ 1769534 h 3141134"/>
                  <a:gd name="connsiteX13" fmla="*/ 6934200 w 12158133"/>
                  <a:gd name="connsiteY13" fmla="*/ 1337734 h 3141134"/>
                  <a:gd name="connsiteX14" fmla="*/ 7738533 w 12158133"/>
                  <a:gd name="connsiteY14" fmla="*/ 1083734 h 3141134"/>
                  <a:gd name="connsiteX15" fmla="*/ 8847667 w 12158133"/>
                  <a:gd name="connsiteY15" fmla="*/ 965200 h 3141134"/>
                  <a:gd name="connsiteX16" fmla="*/ 9304867 w 12158133"/>
                  <a:gd name="connsiteY16" fmla="*/ 897467 h 3141134"/>
                  <a:gd name="connsiteX17" fmla="*/ 9364133 w 12158133"/>
                  <a:gd name="connsiteY17" fmla="*/ 753534 h 3141134"/>
                  <a:gd name="connsiteX18" fmla="*/ 10668000 w 12158133"/>
                  <a:gd name="connsiteY18" fmla="*/ 550334 h 3141134"/>
                  <a:gd name="connsiteX19" fmla="*/ 11819467 w 12158133"/>
                  <a:gd name="connsiteY19" fmla="*/ 254000 h 3141134"/>
                  <a:gd name="connsiteX20" fmla="*/ 12158133 w 12158133"/>
                  <a:gd name="connsiteY20" fmla="*/ 169334 h 3141134"/>
                  <a:gd name="connsiteX21" fmla="*/ 12158133 w 12158133"/>
                  <a:gd name="connsiteY21" fmla="*/ 0 h 3141134"/>
                  <a:gd name="connsiteX22" fmla="*/ 11430000 w 12158133"/>
                  <a:gd name="connsiteY22" fmla="*/ 211667 h 3141134"/>
                  <a:gd name="connsiteX23" fmla="*/ 10270067 w 12158133"/>
                  <a:gd name="connsiteY23" fmla="*/ 423334 h 3141134"/>
                  <a:gd name="connsiteX24" fmla="*/ 9245600 w 12158133"/>
                  <a:gd name="connsiteY24" fmla="*/ 575734 h 3141134"/>
                  <a:gd name="connsiteX25" fmla="*/ 8636000 w 12158133"/>
                  <a:gd name="connsiteY25" fmla="*/ 584200 h 3141134"/>
                  <a:gd name="connsiteX26" fmla="*/ 7899400 w 12158133"/>
                  <a:gd name="connsiteY26" fmla="*/ 660400 h 3141134"/>
                  <a:gd name="connsiteX27" fmla="*/ 6333067 w 12158133"/>
                  <a:gd name="connsiteY27" fmla="*/ 685800 h 3141134"/>
                  <a:gd name="connsiteX28" fmla="*/ 5655733 w 12158133"/>
                  <a:gd name="connsiteY28" fmla="*/ 770467 h 3141134"/>
                  <a:gd name="connsiteX29" fmla="*/ 5621867 w 12158133"/>
                  <a:gd name="connsiteY29" fmla="*/ 1303867 h 3141134"/>
                  <a:gd name="connsiteX30" fmla="*/ 5630333 w 12158133"/>
                  <a:gd name="connsiteY30" fmla="*/ 1405467 h 3141134"/>
                  <a:gd name="connsiteX31" fmla="*/ 5232400 w 12158133"/>
                  <a:gd name="connsiteY31" fmla="*/ 1964267 h 3141134"/>
                  <a:gd name="connsiteX32" fmla="*/ 4402667 w 12158133"/>
                  <a:gd name="connsiteY32" fmla="*/ 2108200 h 3141134"/>
                  <a:gd name="connsiteX33" fmla="*/ 3733800 w 12158133"/>
                  <a:gd name="connsiteY33" fmla="*/ 2125134 h 3141134"/>
                  <a:gd name="connsiteX34" fmla="*/ 3124200 w 12158133"/>
                  <a:gd name="connsiteY34" fmla="*/ 2048934 h 3141134"/>
                  <a:gd name="connsiteX35" fmla="*/ 2497667 w 12158133"/>
                  <a:gd name="connsiteY35" fmla="*/ 1947334 h 3141134"/>
                  <a:gd name="connsiteX36" fmla="*/ 2032000 w 12158133"/>
                  <a:gd name="connsiteY36" fmla="*/ 1862667 h 3141134"/>
                  <a:gd name="connsiteX37" fmla="*/ 1227667 w 12158133"/>
                  <a:gd name="connsiteY37" fmla="*/ 1769534 h 3141134"/>
                  <a:gd name="connsiteX38" fmla="*/ 296333 w 12158133"/>
                  <a:gd name="connsiteY38" fmla="*/ 1651000 h 3141134"/>
                  <a:gd name="connsiteX39" fmla="*/ 16933 w 12158133"/>
                  <a:gd name="connsiteY39" fmla="*/ 1634067 h 3141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158133" h="3141134">
                    <a:moveTo>
                      <a:pt x="16933" y="1634067"/>
                    </a:moveTo>
                    <a:lnTo>
                      <a:pt x="0" y="2734734"/>
                    </a:lnTo>
                    <a:lnTo>
                      <a:pt x="1786467" y="3005667"/>
                    </a:lnTo>
                    <a:lnTo>
                      <a:pt x="3014133" y="3056467"/>
                    </a:lnTo>
                    <a:lnTo>
                      <a:pt x="3691467" y="3048000"/>
                    </a:lnTo>
                    <a:lnTo>
                      <a:pt x="4030133" y="3048000"/>
                    </a:lnTo>
                    <a:lnTo>
                      <a:pt x="5579533" y="2954867"/>
                    </a:lnTo>
                    <a:lnTo>
                      <a:pt x="6138333" y="2929467"/>
                    </a:lnTo>
                    <a:lnTo>
                      <a:pt x="6460067" y="3141134"/>
                    </a:lnTo>
                    <a:lnTo>
                      <a:pt x="6824133" y="3132667"/>
                    </a:lnTo>
                    <a:lnTo>
                      <a:pt x="6527800" y="2667000"/>
                    </a:lnTo>
                    <a:lnTo>
                      <a:pt x="5994400" y="2387600"/>
                    </a:lnTo>
                    <a:lnTo>
                      <a:pt x="6256867" y="1769534"/>
                    </a:lnTo>
                    <a:lnTo>
                      <a:pt x="6934200" y="1337734"/>
                    </a:lnTo>
                    <a:lnTo>
                      <a:pt x="7738533" y="1083734"/>
                    </a:lnTo>
                    <a:lnTo>
                      <a:pt x="8847667" y="965200"/>
                    </a:lnTo>
                    <a:lnTo>
                      <a:pt x="9304867" y="897467"/>
                    </a:lnTo>
                    <a:lnTo>
                      <a:pt x="9364133" y="753534"/>
                    </a:lnTo>
                    <a:lnTo>
                      <a:pt x="10668000" y="550334"/>
                    </a:lnTo>
                    <a:lnTo>
                      <a:pt x="11819467" y="254000"/>
                    </a:lnTo>
                    <a:lnTo>
                      <a:pt x="12158133" y="169334"/>
                    </a:lnTo>
                    <a:lnTo>
                      <a:pt x="12158133" y="0"/>
                    </a:lnTo>
                    <a:lnTo>
                      <a:pt x="11430000" y="211667"/>
                    </a:lnTo>
                    <a:lnTo>
                      <a:pt x="10270067" y="423334"/>
                    </a:lnTo>
                    <a:lnTo>
                      <a:pt x="9245600" y="575734"/>
                    </a:lnTo>
                    <a:lnTo>
                      <a:pt x="8636000" y="584200"/>
                    </a:lnTo>
                    <a:lnTo>
                      <a:pt x="7899400" y="660400"/>
                    </a:lnTo>
                    <a:lnTo>
                      <a:pt x="6333067" y="685800"/>
                    </a:lnTo>
                    <a:lnTo>
                      <a:pt x="5655733" y="770467"/>
                    </a:lnTo>
                    <a:lnTo>
                      <a:pt x="5621867" y="1303867"/>
                    </a:lnTo>
                    <a:lnTo>
                      <a:pt x="5630333" y="1405467"/>
                    </a:lnTo>
                    <a:lnTo>
                      <a:pt x="5232400" y="1964267"/>
                    </a:lnTo>
                    <a:lnTo>
                      <a:pt x="4402667" y="2108200"/>
                    </a:lnTo>
                    <a:lnTo>
                      <a:pt x="3733800" y="2125134"/>
                    </a:lnTo>
                    <a:lnTo>
                      <a:pt x="3124200" y="2048934"/>
                    </a:lnTo>
                    <a:lnTo>
                      <a:pt x="2497667" y="1947334"/>
                    </a:lnTo>
                    <a:lnTo>
                      <a:pt x="2032000" y="1862667"/>
                    </a:lnTo>
                    <a:lnTo>
                      <a:pt x="1227667" y="1769534"/>
                    </a:lnTo>
                    <a:lnTo>
                      <a:pt x="296333" y="1651000"/>
                    </a:lnTo>
                    <a:lnTo>
                      <a:pt x="16933" y="1634067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10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D9B32D-1BBD-555B-63A9-4432963FAF9A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Ost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3A9E077-BC8B-D49A-E5B7-74ABF7CBD73D}"/>
                </a:ext>
              </a:extLst>
            </p:cNvPr>
            <p:cNvSpPr txBox="1"/>
            <p:nvPr/>
          </p:nvSpPr>
          <p:spPr>
            <a:xfrm>
              <a:off x="6800699" y="5435572"/>
              <a:ext cx="1845232" cy="2452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00" dirty="0"/>
                <a:t>Wiederlager West</a:t>
              </a:r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817A2341-2BA5-EA03-E100-607D8769DC1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7" name="Pfeil: nach unten 16">
              <a:extLst>
                <a:ext uri="{FF2B5EF4-FFF2-40B4-BE49-F238E27FC236}">
                  <a16:creationId xmlns:a16="http://schemas.microsoft.com/office/drawing/2014/main" id="{82183DEC-603E-41A1-924E-36CDD20870C2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8" name="Pfeil: nach unten 17">
              <a:extLst>
                <a:ext uri="{FF2B5EF4-FFF2-40B4-BE49-F238E27FC236}">
                  <a16:creationId xmlns:a16="http://schemas.microsoft.com/office/drawing/2014/main" id="{DFD8E3E7-1DAA-D5A5-C138-5D2925605944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4A93BF7-3C9C-79D6-7CFA-BA6349D8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30" name="Pfeil: nach links und rechts 29">
              <a:extLst>
                <a:ext uri="{FF2B5EF4-FFF2-40B4-BE49-F238E27FC236}">
                  <a16:creationId xmlns:a16="http://schemas.microsoft.com/office/drawing/2014/main" id="{CCB315FC-211F-D043-4BC7-D9B7228798A5}"/>
                </a:ext>
              </a:extLst>
            </p:cNvPr>
            <p:cNvSpPr/>
            <p:nvPr/>
          </p:nvSpPr>
          <p:spPr>
            <a:xfrm rot="713585">
              <a:off x="-19323" y="4653806"/>
              <a:ext cx="2242480" cy="19833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31" name="Pfeil: nach links und rechts 30">
              <a:extLst>
                <a:ext uri="{FF2B5EF4-FFF2-40B4-BE49-F238E27FC236}">
                  <a16:creationId xmlns:a16="http://schemas.microsoft.com/office/drawing/2014/main" id="{089A467B-AD9B-BBFD-08D6-D99EEBBB5800}"/>
                </a:ext>
              </a:extLst>
            </p:cNvPr>
            <p:cNvSpPr/>
            <p:nvPr/>
          </p:nvSpPr>
          <p:spPr>
            <a:xfrm rot="713585">
              <a:off x="-29325" y="4730565"/>
              <a:ext cx="1585041" cy="20350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32" name="Pfeil: nach links und rechts 31">
              <a:extLst>
                <a:ext uri="{FF2B5EF4-FFF2-40B4-BE49-F238E27FC236}">
                  <a16:creationId xmlns:a16="http://schemas.microsoft.com/office/drawing/2014/main" id="{3F9EC38B-6FCD-1C28-9E69-1C6DDD134C1A}"/>
                </a:ext>
              </a:extLst>
            </p:cNvPr>
            <p:cNvSpPr/>
            <p:nvPr/>
          </p:nvSpPr>
          <p:spPr>
            <a:xfrm rot="713585">
              <a:off x="3581" y="4933538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848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EBE41652-3BFF-F190-3314-EC82FAE174F8}"/>
                </a:ext>
              </a:extLst>
            </p:cNvPr>
            <p:cNvGrpSpPr/>
            <p:nvPr/>
          </p:nvGrpSpPr>
          <p:grpSpPr>
            <a:xfrm>
              <a:off x="1848322" y="430760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Sprechblase: rechteckig 33">
                <a:extLst>
                  <a:ext uri="{FF2B5EF4-FFF2-40B4-BE49-F238E27FC236}">
                    <a16:creationId xmlns:a16="http://schemas.microsoft.com/office/drawing/2014/main" id="{268187F3-A21A-ED7E-91A8-39B67F70A619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W835</a:t>
                </a:r>
              </a:p>
            </p:txBody>
          </p:sp>
          <p:sp>
            <p:nvSpPr>
              <p:cNvPr id="35" name="Verbotsymbol 34">
                <a:extLst>
                  <a:ext uri="{FF2B5EF4-FFF2-40B4-BE49-F238E27FC236}">
                    <a16:creationId xmlns:a16="http://schemas.microsoft.com/office/drawing/2014/main" id="{C3FC6D1F-25AD-6425-6628-B98A0C4D6AE2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uppieren 35">
              <a:extLst>
                <a:ext uri="{FF2B5EF4-FFF2-40B4-BE49-F238E27FC236}">
                  <a16:creationId xmlns:a16="http://schemas.microsoft.com/office/drawing/2014/main" id="{6E7B9F31-39EA-BA4B-B508-C95A13D11190}"/>
                </a:ext>
              </a:extLst>
            </p:cNvPr>
            <p:cNvGrpSpPr/>
            <p:nvPr/>
          </p:nvGrpSpPr>
          <p:grpSpPr>
            <a:xfrm>
              <a:off x="2765334" y="4552531"/>
              <a:ext cx="798053" cy="671558"/>
              <a:chOff x="1746807" y="4507766"/>
              <a:chExt cx="798053" cy="67155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Sprechblase: rechteckig 36">
                <a:extLst>
                  <a:ext uri="{FF2B5EF4-FFF2-40B4-BE49-F238E27FC236}">
                    <a16:creationId xmlns:a16="http://schemas.microsoft.com/office/drawing/2014/main" id="{C27E794F-0FB1-9E8F-0034-768079D3F5FD}"/>
                  </a:ext>
                </a:extLst>
              </p:cNvPr>
              <p:cNvSpPr/>
              <p:nvPr/>
            </p:nvSpPr>
            <p:spPr>
              <a:xfrm>
                <a:off x="1746807" y="4507766"/>
                <a:ext cx="546730" cy="225905"/>
              </a:xfrm>
              <a:prstGeom prst="wedgeRectCallout">
                <a:avLst>
                  <a:gd name="adj1" fmla="val 62903"/>
                  <a:gd name="adj2" fmla="val 19903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W834</a:t>
                </a:r>
              </a:p>
            </p:txBody>
          </p:sp>
          <p:sp>
            <p:nvSpPr>
              <p:cNvPr id="38" name="Verbotsymbol 37">
                <a:extLst>
                  <a:ext uri="{FF2B5EF4-FFF2-40B4-BE49-F238E27FC236}">
                    <a16:creationId xmlns:a16="http://schemas.microsoft.com/office/drawing/2014/main" id="{ABC218E3-5308-DED9-C75C-A477875F3D1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80371468-3E6A-D0CA-4483-CFA0FB35BA3F}"/>
                </a:ext>
              </a:extLst>
            </p:cNvPr>
            <p:cNvGrpSpPr/>
            <p:nvPr/>
          </p:nvGrpSpPr>
          <p:grpSpPr>
            <a:xfrm>
              <a:off x="3603221" y="4780580"/>
              <a:ext cx="978196" cy="331596"/>
              <a:chOff x="1566664" y="4847728"/>
              <a:chExt cx="978196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Sprechblase: rechteckig 39">
                <a:extLst>
                  <a:ext uri="{FF2B5EF4-FFF2-40B4-BE49-F238E27FC236}">
                    <a16:creationId xmlns:a16="http://schemas.microsoft.com/office/drawing/2014/main" id="{1FBAE269-87DD-2B14-85B0-E85A206D5BC7}"/>
                  </a:ext>
                </a:extLst>
              </p:cNvPr>
              <p:cNvSpPr/>
              <p:nvPr/>
            </p:nvSpPr>
            <p:spPr>
              <a:xfrm>
                <a:off x="1566664" y="4898449"/>
                <a:ext cx="546730" cy="225905"/>
              </a:xfrm>
              <a:prstGeom prst="wedgeRectCallout">
                <a:avLst>
                  <a:gd name="adj1" fmla="val 93875"/>
                  <a:gd name="adj2" fmla="val -1085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W832</a:t>
                </a:r>
              </a:p>
            </p:txBody>
          </p:sp>
          <p:sp>
            <p:nvSpPr>
              <p:cNvPr id="41" name="Verbotsymbol 40">
                <a:extLst>
                  <a:ext uri="{FF2B5EF4-FFF2-40B4-BE49-F238E27FC236}">
                    <a16:creationId xmlns:a16="http://schemas.microsoft.com/office/drawing/2014/main" id="{FFC1B163-B6E8-A346-9026-E053FE3A732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02BD061-681E-FE5E-A188-71572974E95B}"/>
                </a:ext>
              </a:extLst>
            </p:cNvPr>
            <p:cNvGrpSpPr/>
            <p:nvPr/>
          </p:nvGrpSpPr>
          <p:grpSpPr>
            <a:xfrm>
              <a:off x="3944755" y="4958910"/>
              <a:ext cx="1034787" cy="520973"/>
              <a:chOff x="1510073" y="4847728"/>
              <a:chExt cx="1034787" cy="520973"/>
            </a:xfrm>
            <a:solidFill>
              <a:schemeClr val="bg1">
                <a:lumMod val="50000"/>
              </a:schemeClr>
            </a:solidFill>
          </p:grpSpPr>
          <p:sp>
            <p:nvSpPr>
              <p:cNvPr id="43" name="Sprechblase: rechteckig 42">
                <a:extLst>
                  <a:ext uri="{FF2B5EF4-FFF2-40B4-BE49-F238E27FC236}">
                    <a16:creationId xmlns:a16="http://schemas.microsoft.com/office/drawing/2014/main" id="{C7596E97-F2B2-09F7-AC39-98DF66EDE203}"/>
                  </a:ext>
                </a:extLst>
              </p:cNvPr>
              <p:cNvSpPr/>
              <p:nvPr/>
            </p:nvSpPr>
            <p:spPr>
              <a:xfrm>
                <a:off x="1510073" y="5142796"/>
                <a:ext cx="546730" cy="225905"/>
              </a:xfrm>
              <a:prstGeom prst="wedgeRectCallout">
                <a:avLst>
                  <a:gd name="adj1" fmla="val 103167"/>
                  <a:gd name="adj2" fmla="val -970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W833</a:t>
                </a:r>
              </a:p>
            </p:txBody>
          </p:sp>
          <p:sp>
            <p:nvSpPr>
              <p:cNvPr id="44" name="Verbotsymbol 43">
                <a:extLst>
                  <a:ext uri="{FF2B5EF4-FFF2-40B4-BE49-F238E27FC236}">
                    <a16:creationId xmlns:a16="http://schemas.microsoft.com/office/drawing/2014/main" id="{0392ED60-3FCD-6A12-3FC3-12FDD4E7D13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66EF0D8-3401-AF26-8542-5EC7DAF03AEB}"/>
                </a:ext>
              </a:extLst>
            </p:cNvPr>
            <p:cNvSpPr/>
            <p:nvPr/>
          </p:nvSpPr>
          <p:spPr>
            <a:xfrm rot="16796534" flipH="1">
              <a:off x="762465" y="4320898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9329984C-A6D4-332C-6678-74F3C58C4D2A}"/>
                </a:ext>
              </a:extLst>
            </p:cNvPr>
            <p:cNvSpPr/>
            <p:nvPr/>
          </p:nvSpPr>
          <p:spPr>
            <a:xfrm rot="16796534" flipH="1">
              <a:off x="795212" y="4482123"/>
              <a:ext cx="220680" cy="176540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891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ED2FF3BE-DEDB-2F61-5B6A-ACDA2E07684F}"/>
                </a:ext>
              </a:extLst>
            </p:cNvPr>
            <p:cNvGrpSpPr/>
            <p:nvPr/>
          </p:nvGrpSpPr>
          <p:grpSpPr>
            <a:xfrm>
              <a:off x="5129474" y="4516288"/>
              <a:ext cx="636315" cy="734770"/>
              <a:chOff x="1908545" y="4847728"/>
              <a:chExt cx="636315" cy="734770"/>
            </a:xfrm>
            <a:solidFill>
              <a:schemeClr val="bg1">
                <a:lumMod val="50000"/>
              </a:schemeClr>
            </a:solidFill>
          </p:grpSpPr>
          <p:sp>
            <p:nvSpPr>
              <p:cNvPr id="48" name="Sprechblase: rechteckig 47">
                <a:extLst>
                  <a:ext uri="{FF2B5EF4-FFF2-40B4-BE49-F238E27FC236}">
                    <a16:creationId xmlns:a16="http://schemas.microsoft.com/office/drawing/2014/main" id="{BFA28D74-AB50-0E32-05C6-7D53CC5E5613}"/>
                  </a:ext>
                </a:extLst>
              </p:cNvPr>
              <p:cNvSpPr/>
              <p:nvPr/>
            </p:nvSpPr>
            <p:spPr>
              <a:xfrm>
                <a:off x="1908545" y="5356593"/>
                <a:ext cx="546730" cy="225905"/>
              </a:xfrm>
              <a:prstGeom prst="wedgeRectCallout">
                <a:avLst>
                  <a:gd name="adj1" fmla="val 28834"/>
                  <a:gd name="adj2" fmla="val -19449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W831</a:t>
                </a:r>
              </a:p>
            </p:txBody>
          </p:sp>
          <p:sp>
            <p:nvSpPr>
              <p:cNvPr id="49" name="Verbotsymbol 48">
                <a:extLst>
                  <a:ext uri="{FF2B5EF4-FFF2-40B4-BE49-F238E27FC236}">
                    <a16:creationId xmlns:a16="http://schemas.microsoft.com/office/drawing/2014/main" id="{CCE65DC3-88E9-4F17-1E34-1F0520FBCC7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B6CA7842-D8BD-EA89-A796-DAF087B96594}"/>
                </a:ext>
              </a:extLst>
            </p:cNvPr>
            <p:cNvGrpSpPr/>
            <p:nvPr/>
          </p:nvGrpSpPr>
          <p:grpSpPr>
            <a:xfrm>
              <a:off x="5765789" y="3735220"/>
              <a:ext cx="1429678" cy="331596"/>
              <a:chOff x="1115182" y="4847728"/>
              <a:chExt cx="1429678" cy="331596"/>
            </a:xfrm>
            <a:solidFill>
              <a:schemeClr val="bg1">
                <a:lumMod val="50000"/>
              </a:schemeClr>
            </a:solidFill>
          </p:grpSpPr>
          <p:sp>
            <p:nvSpPr>
              <p:cNvPr id="51" name="Sprechblase: rechteckig 50">
                <a:extLst>
                  <a:ext uri="{FF2B5EF4-FFF2-40B4-BE49-F238E27FC236}">
                    <a16:creationId xmlns:a16="http://schemas.microsoft.com/office/drawing/2014/main" id="{D564551F-C368-D24F-09D5-79357D9D1925}"/>
                  </a:ext>
                </a:extLst>
              </p:cNvPr>
              <p:cNvSpPr/>
              <p:nvPr/>
            </p:nvSpPr>
            <p:spPr>
              <a:xfrm>
                <a:off x="1115182" y="4937806"/>
                <a:ext cx="546730" cy="225905"/>
              </a:xfrm>
              <a:prstGeom prst="wedgeRectCallout">
                <a:avLst>
                  <a:gd name="adj1" fmla="val 188340"/>
                  <a:gd name="adj2" fmla="val -258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500" dirty="0">
                    <a:solidFill>
                      <a:schemeClr val="tx1"/>
                    </a:solidFill>
                  </a:rPr>
                  <a:t>W830</a:t>
                </a:r>
              </a:p>
            </p:txBody>
          </p:sp>
          <p:sp>
            <p:nvSpPr>
              <p:cNvPr id="52" name="Verbotsymbol 51">
                <a:extLst>
                  <a:ext uri="{FF2B5EF4-FFF2-40B4-BE49-F238E27FC236}">
                    <a16:creationId xmlns:a16="http://schemas.microsoft.com/office/drawing/2014/main" id="{63EFB44A-A814-3578-F28D-2F61E7AE06F1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Pfeil: nach links und rechts 52">
              <a:extLst>
                <a:ext uri="{FF2B5EF4-FFF2-40B4-BE49-F238E27FC236}">
                  <a16:creationId xmlns:a16="http://schemas.microsoft.com/office/drawing/2014/main" id="{879469C1-504E-7C48-BEC8-BBF2A37193E2}"/>
                </a:ext>
              </a:extLst>
            </p:cNvPr>
            <p:cNvSpPr/>
            <p:nvPr/>
          </p:nvSpPr>
          <p:spPr>
            <a:xfrm rot="21167387">
              <a:off x="9031327" y="3194244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19" name="Pfeil: nach unten 18">
              <a:extLst>
                <a:ext uri="{FF2B5EF4-FFF2-40B4-BE49-F238E27FC236}">
                  <a16:creationId xmlns:a16="http://schemas.microsoft.com/office/drawing/2014/main" id="{BC63F901-345B-FD6E-FAAF-0CB69003602D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0" name="Pfeil: nach unten 19">
              <a:extLst>
                <a:ext uri="{FF2B5EF4-FFF2-40B4-BE49-F238E27FC236}">
                  <a16:creationId xmlns:a16="http://schemas.microsoft.com/office/drawing/2014/main" id="{66CA0264-6C98-ECA7-DD48-1E79BF3A4269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80877956-13B6-73C3-B03C-5D59CAD3BA0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3" name="Pfeil: nach unten 22">
              <a:extLst>
                <a:ext uri="{FF2B5EF4-FFF2-40B4-BE49-F238E27FC236}">
                  <a16:creationId xmlns:a16="http://schemas.microsoft.com/office/drawing/2014/main" id="{42BE4D2B-7705-4AD4-CCAE-D68A83C715E1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83C707AC-6A3E-CF2F-4B63-9FB8ACB53C04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0F1E17F9-9127-42FB-EB2E-EB37B3ED4A3B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58" name="Pfeil: nach links und rechts 57">
              <a:extLst>
                <a:ext uri="{FF2B5EF4-FFF2-40B4-BE49-F238E27FC236}">
                  <a16:creationId xmlns:a16="http://schemas.microsoft.com/office/drawing/2014/main" id="{1A588D2A-BF01-EA91-0F0F-D939EBA32616}"/>
                </a:ext>
              </a:extLst>
            </p:cNvPr>
            <p:cNvSpPr/>
            <p:nvPr/>
          </p:nvSpPr>
          <p:spPr>
            <a:xfrm rot="713585">
              <a:off x="4073671" y="2900399"/>
              <a:ext cx="2242480" cy="198338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190</a:t>
              </a:r>
            </a:p>
          </p:txBody>
        </p:sp>
        <p:sp>
          <p:nvSpPr>
            <p:cNvPr id="62" name="Pfeil: nach links und rechts 61">
              <a:extLst>
                <a:ext uri="{FF2B5EF4-FFF2-40B4-BE49-F238E27FC236}">
                  <a16:creationId xmlns:a16="http://schemas.microsoft.com/office/drawing/2014/main" id="{01A95A5D-BF8E-8AD2-29AC-916FDBF3B0FB}"/>
                </a:ext>
              </a:extLst>
            </p:cNvPr>
            <p:cNvSpPr/>
            <p:nvPr/>
          </p:nvSpPr>
          <p:spPr>
            <a:xfrm rot="20636126">
              <a:off x="11046151" y="2552068"/>
              <a:ext cx="1123718" cy="213369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186</a:t>
              </a:r>
            </a:p>
          </p:txBody>
        </p:sp>
        <p:sp>
          <p:nvSpPr>
            <p:cNvPr id="3" name="Sprechblase: rechteckig 2">
              <a:extLst>
                <a:ext uri="{FF2B5EF4-FFF2-40B4-BE49-F238E27FC236}">
                  <a16:creationId xmlns:a16="http://schemas.microsoft.com/office/drawing/2014/main" id="{F5088402-FD94-7711-0E16-84760A90D444}"/>
                </a:ext>
              </a:extLst>
            </p:cNvPr>
            <p:cNvSpPr/>
            <p:nvPr/>
          </p:nvSpPr>
          <p:spPr>
            <a:xfrm>
              <a:off x="9480376" y="2474414"/>
              <a:ext cx="546730" cy="225905"/>
            </a:xfrm>
            <a:prstGeom prst="wedgeRectCallout">
              <a:avLst>
                <a:gd name="adj1" fmla="val 80823"/>
                <a:gd name="adj2" fmla="val 205455"/>
              </a:avLst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W812</a:t>
              </a:r>
            </a:p>
          </p:txBody>
        </p:sp>
        <p:sp>
          <p:nvSpPr>
            <p:cNvPr id="4" name="Pfeil: nach links und rechts 3">
              <a:extLst>
                <a:ext uri="{FF2B5EF4-FFF2-40B4-BE49-F238E27FC236}">
                  <a16:creationId xmlns:a16="http://schemas.microsoft.com/office/drawing/2014/main" id="{E11C2F99-433E-6B49-72B8-11B7C297C1F0}"/>
                </a:ext>
              </a:extLst>
            </p:cNvPr>
            <p:cNvSpPr/>
            <p:nvPr/>
          </p:nvSpPr>
          <p:spPr>
            <a:xfrm rot="20636126">
              <a:off x="11094424" y="2700988"/>
              <a:ext cx="1123718" cy="213369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185</a:t>
              </a:r>
            </a:p>
          </p:txBody>
        </p:sp>
        <p:sp>
          <p:nvSpPr>
            <p:cNvPr id="7" name="Sprechblase: rechteckig 6">
              <a:extLst>
                <a:ext uri="{FF2B5EF4-FFF2-40B4-BE49-F238E27FC236}">
                  <a16:creationId xmlns:a16="http://schemas.microsoft.com/office/drawing/2014/main" id="{35099F89-A92D-BB49-53EC-A9A390883B6B}"/>
                </a:ext>
              </a:extLst>
            </p:cNvPr>
            <p:cNvSpPr/>
            <p:nvPr/>
          </p:nvSpPr>
          <p:spPr>
            <a:xfrm>
              <a:off x="8705897" y="2671455"/>
              <a:ext cx="546730" cy="225905"/>
            </a:xfrm>
            <a:prstGeom prst="wedgeRectCallout">
              <a:avLst>
                <a:gd name="adj1" fmla="val -48881"/>
                <a:gd name="adj2" fmla="val 205455"/>
              </a:avLst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W813</a:t>
              </a:r>
            </a:p>
          </p:txBody>
        </p:sp>
        <p:sp>
          <p:nvSpPr>
            <p:cNvPr id="15" name="Pfeil: nach links und rechts 14">
              <a:extLst>
                <a:ext uri="{FF2B5EF4-FFF2-40B4-BE49-F238E27FC236}">
                  <a16:creationId xmlns:a16="http://schemas.microsoft.com/office/drawing/2014/main" id="{4402E272-3752-08DF-E6A1-BD27C28A0F0E}"/>
                </a:ext>
              </a:extLst>
            </p:cNvPr>
            <p:cNvSpPr/>
            <p:nvPr/>
          </p:nvSpPr>
          <p:spPr>
            <a:xfrm rot="21103454">
              <a:off x="6811788" y="5620114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850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5D543EC5-8FDB-B121-0B68-2DC2D80D7B85}"/>
                </a:ext>
              </a:extLst>
            </p:cNvPr>
            <p:cNvSpPr/>
            <p:nvPr/>
          </p:nvSpPr>
          <p:spPr>
            <a:xfrm rot="21103454">
              <a:off x="6816680" y="5780858"/>
              <a:ext cx="2076813" cy="246627"/>
            </a:xfrm>
            <a:prstGeom prst="leftRightArrow">
              <a:avLst/>
            </a:prstGeom>
            <a:solidFill>
              <a:srgbClr val="8CBC80"/>
            </a:solidFill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600" dirty="0">
                  <a:solidFill>
                    <a:schemeClr val="tx1"/>
                  </a:solidFill>
                </a:rPr>
                <a:t>851</a:t>
              </a:r>
            </a:p>
          </p:txBody>
        </p:sp>
      </p:grp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4158947" y="4895912"/>
            <a:ext cx="1436886" cy="98136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0B650894-FE79-D066-4CDB-F3A47BAFB9F4}"/>
              </a:ext>
            </a:extLst>
          </p:cNvPr>
          <p:cNvSpPr/>
          <p:nvPr/>
        </p:nvSpPr>
        <p:spPr>
          <a:xfrm>
            <a:off x="820053" y="4654541"/>
            <a:ext cx="441661" cy="191962"/>
          </a:xfrm>
          <a:prstGeom prst="wedgeRectCallout">
            <a:avLst>
              <a:gd name="adj1" fmla="val 94508"/>
              <a:gd name="adj2" fmla="val -90448"/>
            </a:avLst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W840</a:t>
            </a:r>
            <a:endParaRPr lang="de-DE" sz="700" dirty="0">
              <a:solidFill>
                <a:schemeClr val="tx1"/>
              </a:solidFill>
            </a:endParaRPr>
          </a:p>
        </p:txBody>
      </p:sp>
      <p:sp>
        <p:nvSpPr>
          <p:cNvPr id="27" name="Pfeil: nach links und rechts 26">
            <a:extLst>
              <a:ext uri="{FF2B5EF4-FFF2-40B4-BE49-F238E27FC236}">
                <a16:creationId xmlns:a16="http://schemas.microsoft.com/office/drawing/2014/main" id="{C89DA0EA-130C-5477-507C-B4C6E282F942}"/>
              </a:ext>
            </a:extLst>
          </p:cNvPr>
          <p:cNvSpPr/>
          <p:nvPr/>
        </p:nvSpPr>
        <p:spPr>
          <a:xfrm rot="21103454">
            <a:off x="4693413" y="4637066"/>
            <a:ext cx="1334796" cy="124188"/>
          </a:xfrm>
          <a:prstGeom prst="leftRightArrow">
            <a:avLst/>
          </a:prstGeom>
          <a:solidFill>
            <a:srgbClr val="8CBC8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800" dirty="0">
                <a:solidFill>
                  <a:schemeClr val="tx1"/>
                </a:solidFill>
              </a:rPr>
              <a:t>852</a:t>
            </a:r>
            <a:endParaRPr lang="de-DE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0088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fik 55">
            <a:extLst>
              <a:ext uri="{FF2B5EF4-FFF2-40B4-BE49-F238E27FC236}">
                <a16:creationId xmlns:a16="http://schemas.microsoft.com/office/drawing/2014/main" id="{C06A67BA-6E47-C26E-0B32-E7254A552E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555"/>
          <a:stretch/>
        </p:blipFill>
        <p:spPr>
          <a:xfrm>
            <a:off x="983432" y="2245120"/>
            <a:ext cx="11208568" cy="4562333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443314"/>
          </a:xfrm>
        </p:spPr>
        <p:txBody>
          <a:bodyPr/>
          <a:lstStyle/>
          <a:p>
            <a:r>
              <a:rPr lang="de-DE" dirty="0"/>
              <a:t>Sperrpause Zustand 21.10. – 22.10.2027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66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4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80758FC-FA4C-B808-29F1-FCEC43322D28}"/>
              </a:ext>
            </a:extLst>
          </p:cNvPr>
          <p:cNvSpPr txBox="1"/>
          <p:nvPr/>
        </p:nvSpPr>
        <p:spPr>
          <a:xfrm>
            <a:off x="371475" y="680485"/>
            <a:ext cx="925291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Lückenschluss mit Ausbau Weiche 813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Anschluss W840 an W3</a:t>
            </a:r>
          </a:p>
          <a:p>
            <a:pPr>
              <a:buClr>
                <a:schemeClr val="accent2"/>
              </a:buClr>
            </a:pPr>
            <a:r>
              <a:rPr lang="de-DE" sz="1600" u="sng" dirty="0">
                <a:solidFill>
                  <a:srgbClr val="E93E8F"/>
                </a:solidFill>
              </a:rPr>
              <a:t>Aus Oberbauprojekt (Frau Schrettenbrunner):</a:t>
            </a:r>
          </a:p>
          <a:p>
            <a:pPr marL="285750" indent="-285750">
              <a:buClr>
                <a:schemeClr val="accent2"/>
              </a:buClr>
              <a:buFontTx/>
              <a:buChar char="-"/>
            </a:pPr>
            <a:r>
              <a:rPr lang="de-DE" sz="1600" dirty="0">
                <a:solidFill>
                  <a:srgbClr val="E93E8F"/>
                </a:solidFill>
              </a:rPr>
              <a:t>Einbau Retarder</a:t>
            </a:r>
          </a:p>
        </p:txBody>
      </p:sp>
      <p:sp>
        <p:nvSpPr>
          <p:cNvPr id="28" name="Flussdiagramm: Verbinder 27">
            <a:extLst>
              <a:ext uri="{FF2B5EF4-FFF2-40B4-BE49-F238E27FC236}">
                <a16:creationId xmlns:a16="http://schemas.microsoft.com/office/drawing/2014/main" id="{FD44378E-8500-A90A-73C9-5E984B6EFF22}"/>
              </a:ext>
            </a:extLst>
          </p:cNvPr>
          <p:cNvSpPr/>
          <p:nvPr/>
        </p:nvSpPr>
        <p:spPr>
          <a:xfrm>
            <a:off x="4912221" y="5877272"/>
            <a:ext cx="1367224" cy="887520"/>
          </a:xfrm>
          <a:prstGeom prst="flowChartConnector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251683E3-D035-88B0-AFD4-0FFBB43AE6EA}"/>
              </a:ext>
            </a:extLst>
          </p:cNvPr>
          <p:cNvCxnSpPr>
            <a:cxnSpLocks/>
            <a:stCxn id="27" idx="2"/>
            <a:endCxn id="28" idx="0"/>
          </p:cNvCxnSpPr>
          <p:nvPr/>
        </p:nvCxnSpPr>
        <p:spPr>
          <a:xfrm>
            <a:off x="4225230" y="4751673"/>
            <a:ext cx="1370603" cy="112559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226E81C7-32F8-FC12-F12D-CC9084B52259}"/>
              </a:ext>
            </a:extLst>
          </p:cNvPr>
          <p:cNvGrpSpPr/>
          <p:nvPr/>
        </p:nvGrpSpPr>
        <p:grpSpPr>
          <a:xfrm>
            <a:off x="47328" y="1916832"/>
            <a:ext cx="8340972" cy="2834841"/>
            <a:chOff x="-21719" y="2235151"/>
            <a:chExt cx="12213719" cy="415106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3E951499-B66C-F04A-5CF8-99ED398CC1B5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2235151"/>
              <a:ext cx="12192000" cy="415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accent2"/>
              </a:solidFill>
            </a:ln>
          </p:spPr>
        </p:pic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0E5E7FEF-BCD6-F1C1-E187-1E8F2CC6B12F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36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50" dirty="0"/>
                <a:t>Wiederlager Ost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9B142F2E-479B-DA0B-50EC-9FFB7C11CA59}"/>
                </a:ext>
              </a:extLst>
            </p:cNvPr>
            <p:cNvSpPr txBox="1"/>
            <p:nvPr/>
          </p:nvSpPr>
          <p:spPr>
            <a:xfrm>
              <a:off x="6800699" y="5435570"/>
              <a:ext cx="1845232" cy="2366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050" dirty="0"/>
                <a:t>Wiederlager West</a:t>
              </a:r>
            </a:p>
          </p:txBody>
        </p:sp>
        <p:sp>
          <p:nvSpPr>
            <p:cNvPr id="59" name="Pfeil: nach unten 58">
              <a:extLst>
                <a:ext uri="{FF2B5EF4-FFF2-40B4-BE49-F238E27FC236}">
                  <a16:creationId xmlns:a16="http://schemas.microsoft.com/office/drawing/2014/main" id="{291722B7-CE6B-E5E5-732C-F6EDB8B750EF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60" name="Pfeil: nach unten 59">
              <a:extLst>
                <a:ext uri="{FF2B5EF4-FFF2-40B4-BE49-F238E27FC236}">
                  <a16:creationId xmlns:a16="http://schemas.microsoft.com/office/drawing/2014/main" id="{D14B2531-8F6E-DD09-87DB-D6B13927819C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61" name="Pfeil: nach unten 60">
              <a:extLst>
                <a:ext uri="{FF2B5EF4-FFF2-40B4-BE49-F238E27FC236}">
                  <a16:creationId xmlns:a16="http://schemas.microsoft.com/office/drawing/2014/main" id="{FB65CECD-53DD-0FEE-3F74-DDB3CD815479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63" name="Pfeil: nach links und rechts 62">
              <a:extLst>
                <a:ext uri="{FF2B5EF4-FFF2-40B4-BE49-F238E27FC236}">
                  <a16:creationId xmlns:a16="http://schemas.microsoft.com/office/drawing/2014/main" id="{16CBF064-B0CB-C0CA-6043-A64B102FBB39}"/>
                </a:ext>
              </a:extLst>
            </p:cNvPr>
            <p:cNvSpPr/>
            <p:nvPr/>
          </p:nvSpPr>
          <p:spPr>
            <a:xfrm rot="713585">
              <a:off x="-2791" y="4486104"/>
              <a:ext cx="615920" cy="20733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64" name="Pfeil: nach links und rechts 63">
              <a:extLst>
                <a:ext uri="{FF2B5EF4-FFF2-40B4-BE49-F238E27FC236}">
                  <a16:creationId xmlns:a16="http://schemas.microsoft.com/office/drawing/2014/main" id="{28C8FEBC-180D-93EF-D535-39AE0D0E8A1C}"/>
                </a:ext>
              </a:extLst>
            </p:cNvPr>
            <p:cNvSpPr/>
            <p:nvPr/>
          </p:nvSpPr>
          <p:spPr>
            <a:xfrm rot="713585">
              <a:off x="-21719" y="4650874"/>
              <a:ext cx="812358" cy="21018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65" name="Pfeil: nach links und rechts 64">
              <a:extLst>
                <a:ext uri="{FF2B5EF4-FFF2-40B4-BE49-F238E27FC236}">
                  <a16:creationId xmlns:a16="http://schemas.microsoft.com/office/drawing/2014/main" id="{2A0CE0CD-6100-7C80-22A9-32DFC9A9BCC9}"/>
                </a:ext>
              </a:extLst>
            </p:cNvPr>
            <p:cNvSpPr/>
            <p:nvPr/>
          </p:nvSpPr>
          <p:spPr>
            <a:xfrm rot="713585">
              <a:off x="13781" y="4832215"/>
              <a:ext cx="772692" cy="193986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848</a:t>
              </a:r>
            </a:p>
          </p:txBody>
        </p:sp>
        <p:sp>
          <p:nvSpPr>
            <p:cNvPr id="66" name="Pfeil: nach unten 65">
              <a:extLst>
                <a:ext uri="{FF2B5EF4-FFF2-40B4-BE49-F238E27FC236}">
                  <a16:creationId xmlns:a16="http://schemas.microsoft.com/office/drawing/2014/main" id="{FF0831DF-AC15-AA30-B336-B1295ABC85E0}"/>
                </a:ext>
              </a:extLst>
            </p:cNvPr>
            <p:cNvSpPr/>
            <p:nvPr/>
          </p:nvSpPr>
          <p:spPr>
            <a:xfrm rot="16796534" flipH="1">
              <a:off x="250561" y="4750877"/>
              <a:ext cx="216688" cy="72123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67" name="Pfeil: nach unten 66">
              <a:extLst>
                <a:ext uri="{FF2B5EF4-FFF2-40B4-BE49-F238E27FC236}">
                  <a16:creationId xmlns:a16="http://schemas.microsoft.com/office/drawing/2014/main" id="{C6DD5DD1-BEA5-BE1D-18F8-6F97540F214C}"/>
                </a:ext>
              </a:extLst>
            </p:cNvPr>
            <p:cNvSpPr/>
            <p:nvPr/>
          </p:nvSpPr>
          <p:spPr>
            <a:xfrm rot="16796534" flipH="1">
              <a:off x="469061" y="4756077"/>
              <a:ext cx="172475" cy="1045766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891</a:t>
              </a:r>
            </a:p>
          </p:txBody>
        </p:sp>
        <p:sp>
          <p:nvSpPr>
            <p:cNvPr id="68" name="Pfeil: nach links und rechts 67">
              <a:extLst>
                <a:ext uri="{FF2B5EF4-FFF2-40B4-BE49-F238E27FC236}">
                  <a16:creationId xmlns:a16="http://schemas.microsoft.com/office/drawing/2014/main" id="{C95208C5-2448-6C5E-236D-1855DCC1D56F}"/>
                </a:ext>
              </a:extLst>
            </p:cNvPr>
            <p:cNvSpPr/>
            <p:nvPr/>
          </p:nvSpPr>
          <p:spPr>
            <a:xfrm rot="20817081">
              <a:off x="10160742" y="3071889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69" name="Pfeil: nach unten 68">
              <a:extLst>
                <a:ext uri="{FF2B5EF4-FFF2-40B4-BE49-F238E27FC236}">
                  <a16:creationId xmlns:a16="http://schemas.microsoft.com/office/drawing/2014/main" id="{F1118599-3DCF-6929-C117-918A05275D3C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70" name="Pfeil: nach unten 69">
              <a:extLst>
                <a:ext uri="{FF2B5EF4-FFF2-40B4-BE49-F238E27FC236}">
                  <a16:creationId xmlns:a16="http://schemas.microsoft.com/office/drawing/2014/main" id="{B2E6D320-F855-AEB8-7F82-2EDA22EDE80F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71" name="Pfeil: nach unten 70">
              <a:extLst>
                <a:ext uri="{FF2B5EF4-FFF2-40B4-BE49-F238E27FC236}">
                  <a16:creationId xmlns:a16="http://schemas.microsoft.com/office/drawing/2014/main" id="{D2234789-0D28-8F5B-4C12-33D9056477C2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72" name="Pfeil: nach unten 71">
              <a:extLst>
                <a:ext uri="{FF2B5EF4-FFF2-40B4-BE49-F238E27FC236}">
                  <a16:creationId xmlns:a16="http://schemas.microsoft.com/office/drawing/2014/main" id="{7EE369DB-7D35-2D46-7EE5-1592524D9CFB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73" name="Pfeil: nach unten 72">
              <a:extLst>
                <a:ext uri="{FF2B5EF4-FFF2-40B4-BE49-F238E27FC236}">
                  <a16:creationId xmlns:a16="http://schemas.microsoft.com/office/drawing/2014/main" id="{3EC60E1C-16D4-DE07-EB01-BA4BC46BD673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74" name="Pfeil: nach unten 73">
              <a:extLst>
                <a:ext uri="{FF2B5EF4-FFF2-40B4-BE49-F238E27FC236}">
                  <a16:creationId xmlns:a16="http://schemas.microsoft.com/office/drawing/2014/main" id="{FDBD4A75-425D-133A-FB1A-71AC81AD9835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5963 Südweg</a:t>
              </a:r>
            </a:p>
          </p:txBody>
        </p:sp>
        <p:grpSp>
          <p:nvGrpSpPr>
            <p:cNvPr id="75" name="Gruppieren 74">
              <a:extLst>
                <a:ext uri="{FF2B5EF4-FFF2-40B4-BE49-F238E27FC236}">
                  <a16:creationId xmlns:a16="http://schemas.microsoft.com/office/drawing/2014/main" id="{55C52836-01D2-1E1C-A95C-443A81A3BDC3}"/>
                </a:ext>
              </a:extLst>
            </p:cNvPr>
            <p:cNvGrpSpPr/>
            <p:nvPr/>
          </p:nvGrpSpPr>
          <p:grpSpPr>
            <a:xfrm>
              <a:off x="2276490" y="4787312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107" name="Sprechblase: rechteckig 106">
                <a:extLst>
                  <a:ext uri="{FF2B5EF4-FFF2-40B4-BE49-F238E27FC236}">
                    <a16:creationId xmlns:a16="http://schemas.microsoft.com/office/drawing/2014/main" id="{1AB5F92D-6078-9057-9A6A-03E7E751BFF6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W5</a:t>
                </a:r>
              </a:p>
            </p:txBody>
          </p:sp>
          <p:sp>
            <p:nvSpPr>
              <p:cNvPr id="108" name="Verbotsymbol 107">
                <a:extLst>
                  <a:ext uri="{FF2B5EF4-FFF2-40B4-BE49-F238E27FC236}">
                    <a16:creationId xmlns:a16="http://schemas.microsoft.com/office/drawing/2014/main" id="{4AB46466-DC24-1B75-04CA-D122169630CB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" name="Gruppieren 75">
              <a:extLst>
                <a:ext uri="{FF2B5EF4-FFF2-40B4-BE49-F238E27FC236}">
                  <a16:creationId xmlns:a16="http://schemas.microsoft.com/office/drawing/2014/main" id="{701F29FD-9EA6-C0EF-0E8B-0326C66037B1}"/>
                </a:ext>
              </a:extLst>
            </p:cNvPr>
            <p:cNvGrpSpPr/>
            <p:nvPr/>
          </p:nvGrpSpPr>
          <p:grpSpPr>
            <a:xfrm>
              <a:off x="3194204" y="4982775"/>
              <a:ext cx="732515" cy="803002"/>
              <a:chOff x="2173289" y="4376322"/>
              <a:chExt cx="732515" cy="803002"/>
            </a:xfrm>
            <a:solidFill>
              <a:schemeClr val="bg1">
                <a:lumMod val="50000"/>
              </a:schemeClr>
            </a:solidFill>
          </p:grpSpPr>
          <p:sp>
            <p:nvSpPr>
              <p:cNvPr id="105" name="Sprechblase: rechteckig 104">
                <a:extLst>
                  <a:ext uri="{FF2B5EF4-FFF2-40B4-BE49-F238E27FC236}">
                    <a16:creationId xmlns:a16="http://schemas.microsoft.com/office/drawing/2014/main" id="{B203EDF1-D8AC-458D-800C-52E4FC3111EA}"/>
                  </a:ext>
                </a:extLst>
              </p:cNvPr>
              <p:cNvSpPr/>
              <p:nvPr/>
            </p:nvSpPr>
            <p:spPr>
              <a:xfrm>
                <a:off x="2359074" y="4376322"/>
                <a:ext cx="546730" cy="225905"/>
              </a:xfrm>
              <a:prstGeom prst="wedgeRectCallout">
                <a:avLst>
                  <a:gd name="adj1" fmla="val -48722"/>
                  <a:gd name="adj2" fmla="val 22511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W4</a:t>
                </a:r>
              </a:p>
            </p:txBody>
          </p:sp>
          <p:sp>
            <p:nvSpPr>
              <p:cNvPr id="106" name="Verbotsymbol 105">
                <a:extLst>
                  <a:ext uri="{FF2B5EF4-FFF2-40B4-BE49-F238E27FC236}">
                    <a16:creationId xmlns:a16="http://schemas.microsoft.com/office/drawing/2014/main" id="{43AED2D0-A04B-A5B8-FE1A-B97F9E04D196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Gruppieren 76">
              <a:extLst>
                <a:ext uri="{FF2B5EF4-FFF2-40B4-BE49-F238E27FC236}">
                  <a16:creationId xmlns:a16="http://schemas.microsoft.com/office/drawing/2014/main" id="{E61E8BEE-BD6F-B59B-D959-38128EBBC0C6}"/>
                </a:ext>
              </a:extLst>
            </p:cNvPr>
            <p:cNvGrpSpPr/>
            <p:nvPr/>
          </p:nvGrpSpPr>
          <p:grpSpPr>
            <a:xfrm>
              <a:off x="3961912" y="4998540"/>
              <a:ext cx="830660" cy="826285"/>
              <a:chOff x="2173289" y="4353039"/>
              <a:chExt cx="830660" cy="826285"/>
            </a:xfrm>
            <a:solidFill>
              <a:schemeClr val="bg1">
                <a:lumMod val="50000"/>
              </a:schemeClr>
            </a:solidFill>
          </p:grpSpPr>
          <p:sp>
            <p:nvSpPr>
              <p:cNvPr id="103" name="Sprechblase: rechteckig 102">
                <a:extLst>
                  <a:ext uri="{FF2B5EF4-FFF2-40B4-BE49-F238E27FC236}">
                    <a16:creationId xmlns:a16="http://schemas.microsoft.com/office/drawing/2014/main" id="{715C2F30-C954-C1E4-6823-108B47424245}"/>
                  </a:ext>
                </a:extLst>
              </p:cNvPr>
              <p:cNvSpPr/>
              <p:nvPr/>
            </p:nvSpPr>
            <p:spPr>
              <a:xfrm>
                <a:off x="2457219" y="4353039"/>
                <a:ext cx="546730" cy="225905"/>
              </a:xfrm>
              <a:prstGeom prst="wedgeRectCallout">
                <a:avLst>
                  <a:gd name="adj1" fmla="val -68443"/>
                  <a:gd name="adj2" fmla="val 2350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W3</a:t>
                </a:r>
              </a:p>
            </p:txBody>
          </p:sp>
          <p:sp>
            <p:nvSpPr>
              <p:cNvPr id="104" name="Verbotsymbol 103">
                <a:extLst>
                  <a:ext uri="{FF2B5EF4-FFF2-40B4-BE49-F238E27FC236}">
                    <a16:creationId xmlns:a16="http://schemas.microsoft.com/office/drawing/2014/main" id="{56B74091-006B-2C0A-5A27-C5C01D88976D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37D011CC-963E-7077-FCB2-8E83D2180833}"/>
                </a:ext>
              </a:extLst>
            </p:cNvPr>
            <p:cNvGrpSpPr/>
            <p:nvPr/>
          </p:nvGrpSpPr>
          <p:grpSpPr>
            <a:xfrm>
              <a:off x="1271897" y="449518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101" name="Sprechblase: rechteckig 100">
                <a:extLst>
                  <a:ext uri="{FF2B5EF4-FFF2-40B4-BE49-F238E27FC236}">
                    <a16:creationId xmlns:a16="http://schemas.microsoft.com/office/drawing/2014/main" id="{BBC38AE6-54D1-4855-D683-C1B8C47E2577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W6</a:t>
                </a:r>
              </a:p>
            </p:txBody>
          </p:sp>
          <p:sp>
            <p:nvSpPr>
              <p:cNvPr id="102" name="Verbotsymbol 101">
                <a:extLst>
                  <a:ext uri="{FF2B5EF4-FFF2-40B4-BE49-F238E27FC236}">
                    <a16:creationId xmlns:a16="http://schemas.microsoft.com/office/drawing/2014/main" id="{B469DFEE-77C4-7F09-602E-4EA9D75E3DEC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9" name="Grafik 78">
              <a:extLst>
                <a:ext uri="{FF2B5EF4-FFF2-40B4-BE49-F238E27FC236}">
                  <a16:creationId xmlns:a16="http://schemas.microsoft.com/office/drawing/2014/main" id="{9054DF39-19CD-2663-9BFC-853D5BB7A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pic>
          <p:nvPicPr>
            <p:cNvPr id="80" name="Grafik 79">
              <a:extLst>
                <a:ext uri="{FF2B5EF4-FFF2-40B4-BE49-F238E27FC236}">
                  <a16:creationId xmlns:a16="http://schemas.microsoft.com/office/drawing/2014/main" id="{62A675FF-02A5-52A0-01BA-F4ADE2906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81" name="Pfeil: nach unten 80">
              <a:extLst>
                <a:ext uri="{FF2B5EF4-FFF2-40B4-BE49-F238E27FC236}">
                  <a16:creationId xmlns:a16="http://schemas.microsoft.com/office/drawing/2014/main" id="{5E252B59-664F-97EC-86E6-3CB2B1C2CE75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82" name="Pfeil: nach unten 81">
              <a:extLst>
                <a:ext uri="{FF2B5EF4-FFF2-40B4-BE49-F238E27FC236}">
                  <a16:creationId xmlns:a16="http://schemas.microsoft.com/office/drawing/2014/main" id="{E80EE785-F247-D863-B3E5-8A7FCCA54D3C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83" name="Pfeil: nach unten 82">
              <a:extLst>
                <a:ext uri="{FF2B5EF4-FFF2-40B4-BE49-F238E27FC236}">
                  <a16:creationId xmlns:a16="http://schemas.microsoft.com/office/drawing/2014/main" id="{DFA059FD-DC3B-D721-6A2E-3CD53D60ACE9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9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84" name="Pfeil: nach links und rechts 83">
              <a:extLst>
                <a:ext uri="{FF2B5EF4-FFF2-40B4-BE49-F238E27FC236}">
                  <a16:creationId xmlns:a16="http://schemas.microsoft.com/office/drawing/2014/main" id="{74827D03-05B0-90FE-BA6B-8187848E43A7}"/>
                </a:ext>
              </a:extLst>
            </p:cNvPr>
            <p:cNvSpPr/>
            <p:nvPr/>
          </p:nvSpPr>
          <p:spPr>
            <a:xfrm rot="713585">
              <a:off x="4073671" y="3019326"/>
              <a:ext cx="2242480" cy="198338"/>
            </a:xfrm>
            <a:prstGeom prst="left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700" dirty="0">
                  <a:solidFill>
                    <a:schemeClr val="tx1"/>
                  </a:solidFill>
                </a:rPr>
                <a:t>190</a:t>
              </a:r>
            </a:p>
          </p:txBody>
        </p:sp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59338DD7-E1AB-1028-A096-6512D5AF1496}"/>
                </a:ext>
              </a:extLst>
            </p:cNvPr>
            <p:cNvGrpSpPr/>
            <p:nvPr/>
          </p:nvGrpSpPr>
          <p:grpSpPr>
            <a:xfrm>
              <a:off x="9319493" y="2641903"/>
              <a:ext cx="875144" cy="708127"/>
              <a:chOff x="1669716" y="4471197"/>
              <a:chExt cx="875144" cy="708127"/>
            </a:xfrm>
          </p:grpSpPr>
          <p:sp>
            <p:nvSpPr>
              <p:cNvPr id="99" name="Sprechblase: rechteckig 98">
                <a:extLst>
                  <a:ext uri="{FF2B5EF4-FFF2-40B4-BE49-F238E27FC236}">
                    <a16:creationId xmlns:a16="http://schemas.microsoft.com/office/drawing/2014/main" id="{B7F073F5-42C9-1093-1076-5DDA7D66E4DF}"/>
                  </a:ext>
                </a:extLst>
              </p:cNvPr>
              <p:cNvSpPr/>
              <p:nvPr/>
            </p:nvSpPr>
            <p:spPr>
              <a:xfrm>
                <a:off x="1669716" y="4471197"/>
                <a:ext cx="546730" cy="225905"/>
              </a:xfrm>
              <a:prstGeom prst="wedgeRectCallout">
                <a:avLst>
                  <a:gd name="adj1" fmla="val 73996"/>
                  <a:gd name="adj2" fmla="val 180673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W812</a:t>
                </a:r>
              </a:p>
            </p:txBody>
          </p:sp>
          <p:sp>
            <p:nvSpPr>
              <p:cNvPr id="100" name="Verbotsymbol 99">
                <a:extLst>
                  <a:ext uri="{FF2B5EF4-FFF2-40B4-BE49-F238E27FC236}">
                    <a16:creationId xmlns:a16="http://schemas.microsoft.com/office/drawing/2014/main" id="{6439DC1F-E138-DAA4-B371-D9FEC1AF59C6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Rechteck 87">
              <a:extLst>
                <a:ext uri="{FF2B5EF4-FFF2-40B4-BE49-F238E27FC236}">
                  <a16:creationId xmlns:a16="http://schemas.microsoft.com/office/drawing/2014/main" id="{DE3BA229-6C92-977D-21F3-DFE18B512E20}"/>
                </a:ext>
              </a:extLst>
            </p:cNvPr>
            <p:cNvSpPr/>
            <p:nvPr/>
          </p:nvSpPr>
          <p:spPr>
            <a:xfrm>
              <a:off x="8108995" y="3178243"/>
              <a:ext cx="1212411" cy="291810"/>
            </a:xfrm>
            <a:prstGeom prst="rect">
              <a:avLst/>
            </a:prstGeom>
            <a:solidFill>
              <a:srgbClr val="EC0016">
                <a:alpha val="20000"/>
              </a:srgb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05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89" name="Gruppieren 88">
              <a:extLst>
                <a:ext uri="{FF2B5EF4-FFF2-40B4-BE49-F238E27FC236}">
                  <a16:creationId xmlns:a16="http://schemas.microsoft.com/office/drawing/2014/main" id="{9688802D-B5CD-6570-1BBE-00B2C0DE574C}"/>
                </a:ext>
              </a:extLst>
            </p:cNvPr>
            <p:cNvGrpSpPr/>
            <p:nvPr/>
          </p:nvGrpSpPr>
          <p:grpSpPr>
            <a:xfrm>
              <a:off x="8529416" y="2671455"/>
              <a:ext cx="723211" cy="708127"/>
              <a:chOff x="2173289" y="4471197"/>
              <a:chExt cx="723211" cy="708127"/>
            </a:xfrm>
          </p:grpSpPr>
          <p:sp>
            <p:nvSpPr>
              <p:cNvPr id="97" name="Sprechblase: rechteckig 96">
                <a:extLst>
                  <a:ext uri="{FF2B5EF4-FFF2-40B4-BE49-F238E27FC236}">
                    <a16:creationId xmlns:a16="http://schemas.microsoft.com/office/drawing/2014/main" id="{02E08D13-0527-06D8-ACAF-E0CB70FFFD54}"/>
                  </a:ext>
                </a:extLst>
              </p:cNvPr>
              <p:cNvSpPr/>
              <p:nvPr/>
            </p:nvSpPr>
            <p:spPr>
              <a:xfrm>
                <a:off x="2349770" y="4471197"/>
                <a:ext cx="546730" cy="225905"/>
              </a:xfrm>
              <a:prstGeom prst="wedgeRectCallout">
                <a:avLst>
                  <a:gd name="adj1" fmla="val -48881"/>
                  <a:gd name="adj2" fmla="val 205455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W813</a:t>
                </a:r>
              </a:p>
            </p:txBody>
          </p:sp>
          <p:sp>
            <p:nvSpPr>
              <p:cNvPr id="98" name="Verbotsymbol 97">
                <a:extLst>
                  <a:ext uri="{FF2B5EF4-FFF2-40B4-BE49-F238E27FC236}">
                    <a16:creationId xmlns:a16="http://schemas.microsoft.com/office/drawing/2014/main" id="{E67A5B44-A17A-4C9C-6E16-5EC1DC379BBD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Gruppieren 89">
              <a:extLst>
                <a:ext uri="{FF2B5EF4-FFF2-40B4-BE49-F238E27FC236}">
                  <a16:creationId xmlns:a16="http://schemas.microsoft.com/office/drawing/2014/main" id="{C37D9870-1F4D-5DA6-37AD-3DD822500200}"/>
                </a:ext>
              </a:extLst>
            </p:cNvPr>
            <p:cNvGrpSpPr/>
            <p:nvPr/>
          </p:nvGrpSpPr>
          <p:grpSpPr>
            <a:xfrm>
              <a:off x="506113" y="5189797"/>
              <a:ext cx="893577" cy="730403"/>
              <a:chOff x="1506624" y="4810440"/>
              <a:chExt cx="893577" cy="730403"/>
            </a:xfrm>
            <a:solidFill>
              <a:schemeClr val="bg1">
                <a:lumMod val="50000"/>
              </a:schemeClr>
            </a:solidFill>
          </p:grpSpPr>
          <p:sp>
            <p:nvSpPr>
              <p:cNvPr id="95" name="Sprechblase: rechteckig 94">
                <a:extLst>
                  <a:ext uri="{FF2B5EF4-FFF2-40B4-BE49-F238E27FC236}">
                    <a16:creationId xmlns:a16="http://schemas.microsoft.com/office/drawing/2014/main" id="{D943BE20-8D93-9607-CF26-8610AA8E5A78}"/>
                  </a:ext>
                </a:extLst>
              </p:cNvPr>
              <p:cNvSpPr/>
              <p:nvPr/>
            </p:nvSpPr>
            <p:spPr>
              <a:xfrm>
                <a:off x="1506624" y="5314938"/>
                <a:ext cx="546730" cy="225905"/>
              </a:xfrm>
              <a:prstGeom prst="wedgeRectCallout">
                <a:avLst>
                  <a:gd name="adj1" fmla="val 78390"/>
                  <a:gd name="adj2" fmla="val -1982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W7</a:t>
                </a:r>
              </a:p>
            </p:txBody>
          </p:sp>
          <p:sp>
            <p:nvSpPr>
              <p:cNvPr id="96" name="Verbotsymbol 95">
                <a:extLst>
                  <a:ext uri="{FF2B5EF4-FFF2-40B4-BE49-F238E27FC236}">
                    <a16:creationId xmlns:a16="http://schemas.microsoft.com/office/drawing/2014/main" id="{B525EAC7-93CB-E44D-E028-62D53B90094E}"/>
                  </a:ext>
                </a:extLst>
              </p:cNvPr>
              <p:cNvSpPr/>
              <p:nvPr/>
            </p:nvSpPr>
            <p:spPr>
              <a:xfrm>
                <a:off x="2028630" y="4810440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1" name="Freihandform: Form 90">
              <a:extLst>
                <a:ext uri="{FF2B5EF4-FFF2-40B4-BE49-F238E27FC236}">
                  <a16:creationId xmlns:a16="http://schemas.microsoft.com/office/drawing/2014/main" id="{B4F1677A-BDF4-14D6-A4E8-E9B5C5C10524}"/>
                </a:ext>
              </a:extLst>
            </p:cNvPr>
            <p:cNvSpPr/>
            <p:nvPr/>
          </p:nvSpPr>
          <p:spPr>
            <a:xfrm>
              <a:off x="2070340" y="5615796"/>
              <a:ext cx="2251494" cy="483079"/>
            </a:xfrm>
            <a:custGeom>
              <a:avLst/>
              <a:gdLst>
                <a:gd name="connsiteX0" fmla="*/ 0 w 2251494"/>
                <a:gd name="connsiteY0" fmla="*/ 172529 h 483079"/>
                <a:gd name="connsiteX1" fmla="*/ 43132 w 2251494"/>
                <a:gd name="connsiteY1" fmla="*/ 483079 h 483079"/>
                <a:gd name="connsiteX2" fmla="*/ 715992 w 2251494"/>
                <a:gd name="connsiteY2" fmla="*/ 336430 h 483079"/>
                <a:gd name="connsiteX3" fmla="*/ 1216324 w 2251494"/>
                <a:gd name="connsiteY3" fmla="*/ 250166 h 483079"/>
                <a:gd name="connsiteX4" fmla="*/ 1889185 w 2251494"/>
                <a:gd name="connsiteY4" fmla="*/ 232913 h 483079"/>
                <a:gd name="connsiteX5" fmla="*/ 2251494 w 2251494"/>
                <a:gd name="connsiteY5" fmla="*/ 232913 h 483079"/>
                <a:gd name="connsiteX6" fmla="*/ 2242868 w 2251494"/>
                <a:gd name="connsiteY6" fmla="*/ 0 h 483079"/>
                <a:gd name="connsiteX7" fmla="*/ 1311215 w 2251494"/>
                <a:gd name="connsiteY7" fmla="*/ 34506 h 483079"/>
                <a:gd name="connsiteX8" fmla="*/ 517585 w 2251494"/>
                <a:gd name="connsiteY8" fmla="*/ 155276 h 483079"/>
                <a:gd name="connsiteX9" fmla="*/ 0 w 2251494"/>
                <a:gd name="connsiteY9" fmla="*/ 172529 h 48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1494" h="483079">
                  <a:moveTo>
                    <a:pt x="0" y="172529"/>
                  </a:moveTo>
                  <a:lnTo>
                    <a:pt x="43132" y="483079"/>
                  </a:lnTo>
                  <a:lnTo>
                    <a:pt x="715992" y="336430"/>
                  </a:lnTo>
                  <a:lnTo>
                    <a:pt x="1216324" y="250166"/>
                  </a:lnTo>
                  <a:lnTo>
                    <a:pt x="1889185" y="232913"/>
                  </a:lnTo>
                  <a:lnTo>
                    <a:pt x="2251494" y="232913"/>
                  </a:lnTo>
                  <a:lnTo>
                    <a:pt x="2242868" y="0"/>
                  </a:lnTo>
                  <a:lnTo>
                    <a:pt x="1311215" y="34506"/>
                  </a:lnTo>
                  <a:lnTo>
                    <a:pt x="517585" y="155276"/>
                  </a:lnTo>
                  <a:lnTo>
                    <a:pt x="0" y="172529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05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92" name="Gruppieren 91">
              <a:extLst>
                <a:ext uri="{FF2B5EF4-FFF2-40B4-BE49-F238E27FC236}">
                  <a16:creationId xmlns:a16="http://schemas.microsoft.com/office/drawing/2014/main" id="{60DB0C06-5F45-FDC7-3F49-EADE3EB0248D}"/>
                </a:ext>
              </a:extLst>
            </p:cNvPr>
            <p:cNvGrpSpPr/>
            <p:nvPr/>
          </p:nvGrpSpPr>
          <p:grpSpPr>
            <a:xfrm>
              <a:off x="1325810" y="5785777"/>
              <a:ext cx="1037741" cy="429843"/>
              <a:chOff x="1507119" y="4847728"/>
              <a:chExt cx="1037741" cy="429843"/>
            </a:xfrm>
          </p:grpSpPr>
          <p:sp>
            <p:nvSpPr>
              <p:cNvPr id="93" name="Sprechblase: rechteckig 92">
                <a:extLst>
                  <a:ext uri="{FF2B5EF4-FFF2-40B4-BE49-F238E27FC236}">
                    <a16:creationId xmlns:a16="http://schemas.microsoft.com/office/drawing/2014/main" id="{F69B7101-C1DF-6885-746E-7BBDFDCD8F0F}"/>
                  </a:ext>
                </a:extLst>
              </p:cNvPr>
              <p:cNvSpPr/>
              <p:nvPr/>
            </p:nvSpPr>
            <p:spPr>
              <a:xfrm>
                <a:off x="1507119" y="5051666"/>
                <a:ext cx="546730" cy="225905"/>
              </a:xfrm>
              <a:prstGeom prst="wedgeRectCallout">
                <a:avLst>
                  <a:gd name="adj1" fmla="val 99241"/>
                  <a:gd name="adj2" fmla="val -59899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600" dirty="0">
                    <a:solidFill>
                      <a:schemeClr val="tx1"/>
                    </a:solidFill>
                  </a:rPr>
                  <a:t>W840</a:t>
                </a:r>
              </a:p>
            </p:txBody>
          </p:sp>
          <p:sp>
            <p:nvSpPr>
              <p:cNvPr id="94" name="Verbotsymbol 93">
                <a:extLst>
                  <a:ext uri="{FF2B5EF4-FFF2-40B4-BE49-F238E27FC236}">
                    <a16:creationId xmlns:a16="http://schemas.microsoft.com/office/drawing/2014/main" id="{6FB7900F-31F5-B8BD-29BB-BF3235D9594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5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Pfeil: nach links und rechts 2">
            <a:extLst>
              <a:ext uri="{FF2B5EF4-FFF2-40B4-BE49-F238E27FC236}">
                <a16:creationId xmlns:a16="http://schemas.microsoft.com/office/drawing/2014/main" id="{8FF4B9E2-B471-BC48-6DB3-790A2CAA40B3}"/>
              </a:ext>
            </a:extLst>
          </p:cNvPr>
          <p:cNvSpPr/>
          <p:nvPr/>
        </p:nvSpPr>
        <p:spPr>
          <a:xfrm rot="20636126" flipH="1">
            <a:off x="7789642" y="2170591"/>
            <a:ext cx="555469" cy="13530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60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4" name="Pfeil: nach links und rechts 3">
            <a:extLst>
              <a:ext uri="{FF2B5EF4-FFF2-40B4-BE49-F238E27FC236}">
                <a16:creationId xmlns:a16="http://schemas.microsoft.com/office/drawing/2014/main" id="{1A52925D-00BA-F03D-1727-C5E1A42CB072}"/>
              </a:ext>
            </a:extLst>
          </p:cNvPr>
          <p:cNvSpPr/>
          <p:nvPr/>
        </p:nvSpPr>
        <p:spPr>
          <a:xfrm rot="20636126" flipH="1">
            <a:off x="7667178" y="2290104"/>
            <a:ext cx="712594" cy="13530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60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DA208BE-272B-A93F-996E-B601BCC162E4}"/>
              </a:ext>
            </a:extLst>
          </p:cNvPr>
          <p:cNvGrpSpPr/>
          <p:nvPr/>
        </p:nvGrpSpPr>
        <p:grpSpPr>
          <a:xfrm flipH="1">
            <a:off x="7234591" y="2034355"/>
            <a:ext cx="535340" cy="342847"/>
            <a:chOff x="9749698" y="1961759"/>
            <a:chExt cx="844197" cy="540648"/>
          </a:xfrm>
          <a:solidFill>
            <a:schemeClr val="accent2">
              <a:lumMod val="40000"/>
              <a:lumOff val="60000"/>
            </a:schemeClr>
          </a:solidFill>
        </p:grpSpPr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AD24604D-CB7F-B678-B09D-C1D56B6CE3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49698" y="2334646"/>
              <a:ext cx="39494" cy="167761"/>
            </a:xfrm>
            <a:prstGeom prst="line">
              <a:avLst/>
            </a:prstGeom>
            <a:grpFill/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Sprechblase: rechteckig 8">
              <a:extLst>
                <a:ext uri="{FF2B5EF4-FFF2-40B4-BE49-F238E27FC236}">
                  <a16:creationId xmlns:a16="http://schemas.microsoft.com/office/drawing/2014/main" id="{E2ACD299-F811-8F01-B11A-1AC5A828A595}"/>
                </a:ext>
              </a:extLst>
            </p:cNvPr>
            <p:cNvSpPr/>
            <p:nvPr/>
          </p:nvSpPr>
          <p:spPr>
            <a:xfrm>
              <a:off x="9936843" y="1961759"/>
              <a:ext cx="657052" cy="225906"/>
            </a:xfrm>
            <a:prstGeom prst="wedgeRectCallout">
              <a:avLst>
                <a:gd name="adj1" fmla="val -74143"/>
                <a:gd name="adj2" fmla="val 148912"/>
              </a:avLst>
            </a:prstGeom>
            <a:grp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4FB6EF4-8DB2-EF11-E6AB-5C2CA0B5D3A5}"/>
              </a:ext>
            </a:extLst>
          </p:cNvPr>
          <p:cNvGrpSpPr/>
          <p:nvPr/>
        </p:nvGrpSpPr>
        <p:grpSpPr>
          <a:xfrm flipH="1">
            <a:off x="6956682" y="2206243"/>
            <a:ext cx="534429" cy="331974"/>
            <a:chOff x="10950596" y="2838091"/>
            <a:chExt cx="842762" cy="523502"/>
          </a:xfrm>
          <a:solidFill>
            <a:schemeClr val="accent2">
              <a:lumMod val="40000"/>
              <a:lumOff val="60000"/>
            </a:schemeClr>
          </a:solidFill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15097E1B-8F57-7C52-1980-069CE2A3C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50596" y="3236652"/>
              <a:ext cx="53088" cy="124941"/>
            </a:xfrm>
            <a:prstGeom prst="line">
              <a:avLst/>
            </a:prstGeom>
            <a:grpFill/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Sprechblase: rechteckig 12">
              <a:extLst>
                <a:ext uri="{FF2B5EF4-FFF2-40B4-BE49-F238E27FC236}">
                  <a16:creationId xmlns:a16="http://schemas.microsoft.com/office/drawing/2014/main" id="{C7908140-0B25-82EF-8D7A-ECB8F085A00B}"/>
                </a:ext>
              </a:extLst>
            </p:cNvPr>
            <p:cNvSpPr/>
            <p:nvPr/>
          </p:nvSpPr>
          <p:spPr>
            <a:xfrm>
              <a:off x="11136307" y="2838091"/>
              <a:ext cx="657051" cy="225904"/>
            </a:xfrm>
            <a:prstGeom prst="wedgeRectCallout">
              <a:avLst>
                <a:gd name="adj1" fmla="val -71051"/>
                <a:gd name="adj2" fmla="val 151058"/>
              </a:avLst>
            </a:prstGeom>
            <a:grp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5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8892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>
                <a:solidFill>
                  <a:schemeClr val="accent2"/>
                </a:solidFill>
              </a:rPr>
              <a:t>Sperrpause 8.2 – Ausbau und Lückenschluss W813</a:t>
            </a:r>
            <a:br>
              <a:rPr lang="de-DE" dirty="0">
                <a:solidFill>
                  <a:schemeClr val="accent2"/>
                </a:solidFill>
              </a:rPr>
            </a:br>
            <a:r>
              <a:rPr lang="de-DE" dirty="0">
                <a:solidFill>
                  <a:schemeClr val="accent2"/>
                </a:solidFill>
              </a:rPr>
              <a:t>71h 21.10.27 – 23.10.2027 0:00 – 23:00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67</a:t>
            </a:fld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Lückenschluss mit Ausbau Weiche 813</a:t>
            </a:r>
          </a:p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Anschluss W840 an W3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8FE90D4F-6FC2-BE34-E95B-BA91EA1633F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2F00EEE-33BF-166A-BD75-698FFB54C953}"/>
              </a:ext>
            </a:extLst>
          </p:cNvPr>
          <p:cNvGrpSpPr/>
          <p:nvPr/>
        </p:nvGrpSpPr>
        <p:grpSpPr>
          <a:xfrm>
            <a:off x="-21719" y="2235151"/>
            <a:ext cx="12213719" cy="4151069"/>
            <a:chOff x="-21719" y="2235151"/>
            <a:chExt cx="12213719" cy="4151069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CB7095C5-619F-5616-ADCF-094035A82F8D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2235151"/>
              <a:ext cx="12192000" cy="41510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CF741060-C8CE-D75A-0B35-6E3D76538C94}"/>
                </a:ext>
              </a:extLst>
            </p:cNvPr>
            <p:cNvSpPr txBox="1"/>
            <p:nvPr/>
          </p:nvSpPr>
          <p:spPr>
            <a:xfrm>
              <a:off x="9640681" y="3511503"/>
              <a:ext cx="154817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600" dirty="0"/>
                <a:t>Wiederlager Ost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B9F08E39-4FD1-4B5A-AAA9-786B011918A3}"/>
                </a:ext>
              </a:extLst>
            </p:cNvPr>
            <p:cNvSpPr txBox="1"/>
            <p:nvPr/>
          </p:nvSpPr>
          <p:spPr>
            <a:xfrm>
              <a:off x="6800699" y="5435571"/>
              <a:ext cx="184523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buClr>
                  <a:schemeClr val="accent2"/>
                </a:buClr>
              </a:pPr>
              <a:r>
                <a:rPr lang="de-DE" sz="1600" dirty="0"/>
                <a:t>Wiederlager West</a:t>
              </a:r>
            </a:p>
          </p:txBody>
        </p:sp>
        <p:sp>
          <p:nvSpPr>
            <p:cNvPr id="12" name="Pfeil: nach unten 11">
              <a:extLst>
                <a:ext uri="{FF2B5EF4-FFF2-40B4-BE49-F238E27FC236}">
                  <a16:creationId xmlns:a16="http://schemas.microsoft.com/office/drawing/2014/main" id="{74EF23BC-30E0-1C06-D787-E0CF19816F90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13" name="Pfeil: nach unten 12">
              <a:extLst>
                <a:ext uri="{FF2B5EF4-FFF2-40B4-BE49-F238E27FC236}">
                  <a16:creationId xmlns:a16="http://schemas.microsoft.com/office/drawing/2014/main" id="{8C566183-52D9-F723-D48C-A3C1EC8AF70E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15" name="Pfeil: nach unten 14">
              <a:extLst>
                <a:ext uri="{FF2B5EF4-FFF2-40B4-BE49-F238E27FC236}">
                  <a16:creationId xmlns:a16="http://schemas.microsoft.com/office/drawing/2014/main" id="{96A4B174-4FC4-E82A-BFF9-58278012D9B8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16" name="Pfeil: nach links und rechts 15">
              <a:extLst>
                <a:ext uri="{FF2B5EF4-FFF2-40B4-BE49-F238E27FC236}">
                  <a16:creationId xmlns:a16="http://schemas.microsoft.com/office/drawing/2014/main" id="{9A3DA301-F234-73C4-5500-59BBDB974B18}"/>
                </a:ext>
              </a:extLst>
            </p:cNvPr>
            <p:cNvSpPr/>
            <p:nvPr/>
          </p:nvSpPr>
          <p:spPr>
            <a:xfrm rot="713585">
              <a:off x="-2791" y="4486104"/>
              <a:ext cx="615920" cy="207330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846</a:t>
              </a:r>
            </a:p>
          </p:txBody>
        </p:sp>
        <p:sp>
          <p:nvSpPr>
            <p:cNvPr id="19" name="Pfeil: nach links und rechts 18">
              <a:extLst>
                <a:ext uri="{FF2B5EF4-FFF2-40B4-BE49-F238E27FC236}">
                  <a16:creationId xmlns:a16="http://schemas.microsoft.com/office/drawing/2014/main" id="{86004A0B-598A-33F3-1A32-9B314A459E42}"/>
                </a:ext>
              </a:extLst>
            </p:cNvPr>
            <p:cNvSpPr/>
            <p:nvPr/>
          </p:nvSpPr>
          <p:spPr>
            <a:xfrm rot="713585">
              <a:off x="-21719" y="4650874"/>
              <a:ext cx="812358" cy="210189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847</a:t>
              </a:r>
            </a:p>
          </p:txBody>
        </p:sp>
        <p:sp>
          <p:nvSpPr>
            <p:cNvPr id="20" name="Pfeil: nach links und rechts 19">
              <a:extLst>
                <a:ext uri="{FF2B5EF4-FFF2-40B4-BE49-F238E27FC236}">
                  <a16:creationId xmlns:a16="http://schemas.microsoft.com/office/drawing/2014/main" id="{8FABC88F-4FCD-1847-D0CE-451F8B177460}"/>
                </a:ext>
              </a:extLst>
            </p:cNvPr>
            <p:cNvSpPr/>
            <p:nvPr/>
          </p:nvSpPr>
          <p:spPr>
            <a:xfrm rot="713585">
              <a:off x="13781" y="4832215"/>
              <a:ext cx="772692" cy="193986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848</a:t>
              </a:r>
            </a:p>
          </p:txBody>
        </p:sp>
        <p:sp>
          <p:nvSpPr>
            <p:cNvPr id="21" name="Pfeil: nach unten 20">
              <a:extLst>
                <a:ext uri="{FF2B5EF4-FFF2-40B4-BE49-F238E27FC236}">
                  <a16:creationId xmlns:a16="http://schemas.microsoft.com/office/drawing/2014/main" id="{15F22669-2DE1-20C8-7A11-A336BCEFF4D7}"/>
                </a:ext>
              </a:extLst>
            </p:cNvPr>
            <p:cNvSpPr/>
            <p:nvPr/>
          </p:nvSpPr>
          <p:spPr>
            <a:xfrm rot="16796534" flipH="1">
              <a:off x="250561" y="4750877"/>
              <a:ext cx="216688" cy="721233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890</a:t>
              </a:r>
            </a:p>
          </p:txBody>
        </p:sp>
        <p:sp>
          <p:nvSpPr>
            <p:cNvPr id="22" name="Pfeil: nach unten 21">
              <a:extLst>
                <a:ext uri="{FF2B5EF4-FFF2-40B4-BE49-F238E27FC236}">
                  <a16:creationId xmlns:a16="http://schemas.microsoft.com/office/drawing/2014/main" id="{C2A9027F-FFFD-1769-FBEA-6D2B545ABBF4}"/>
                </a:ext>
              </a:extLst>
            </p:cNvPr>
            <p:cNvSpPr/>
            <p:nvPr/>
          </p:nvSpPr>
          <p:spPr>
            <a:xfrm rot="16796534" flipH="1">
              <a:off x="469061" y="4756077"/>
              <a:ext cx="172475" cy="1045766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891</a:t>
              </a:r>
            </a:p>
          </p:txBody>
        </p:sp>
        <p:sp>
          <p:nvSpPr>
            <p:cNvPr id="23" name="Pfeil: nach links und rechts 22">
              <a:extLst>
                <a:ext uri="{FF2B5EF4-FFF2-40B4-BE49-F238E27FC236}">
                  <a16:creationId xmlns:a16="http://schemas.microsoft.com/office/drawing/2014/main" id="{08B25696-DA41-9D0A-9305-F26EDEF4C47B}"/>
                </a:ext>
              </a:extLst>
            </p:cNvPr>
            <p:cNvSpPr/>
            <p:nvPr/>
          </p:nvSpPr>
          <p:spPr>
            <a:xfrm rot="20817081">
              <a:off x="10160742" y="3071889"/>
              <a:ext cx="1755654" cy="190588"/>
            </a:xfrm>
            <a:prstGeom prst="leftRightArrow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855</a:t>
              </a:r>
            </a:p>
          </p:txBody>
        </p:sp>
        <p:sp>
          <p:nvSpPr>
            <p:cNvPr id="24" name="Pfeil: nach unten 23">
              <a:extLst>
                <a:ext uri="{FF2B5EF4-FFF2-40B4-BE49-F238E27FC236}">
                  <a16:creationId xmlns:a16="http://schemas.microsoft.com/office/drawing/2014/main" id="{AAB517F0-B1D5-FDD9-9456-6B8C0824DD5A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5" name="Pfeil: nach unten 24">
              <a:extLst>
                <a:ext uri="{FF2B5EF4-FFF2-40B4-BE49-F238E27FC236}">
                  <a16:creationId xmlns:a16="http://schemas.microsoft.com/office/drawing/2014/main" id="{348C7E10-C728-CC8E-3F44-1C38E99E8338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6" name="Pfeil: nach unten 25">
              <a:extLst>
                <a:ext uri="{FF2B5EF4-FFF2-40B4-BE49-F238E27FC236}">
                  <a16:creationId xmlns:a16="http://schemas.microsoft.com/office/drawing/2014/main" id="{1EDA2371-C66C-4557-6F70-9E58C700B7FB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27" name="Pfeil: nach unten 26">
              <a:extLst>
                <a:ext uri="{FF2B5EF4-FFF2-40B4-BE49-F238E27FC236}">
                  <a16:creationId xmlns:a16="http://schemas.microsoft.com/office/drawing/2014/main" id="{D24BBFB3-58F1-1D96-3486-FAB3D57B7DCA}"/>
                </a:ext>
              </a:extLst>
            </p:cNvPr>
            <p:cNvSpPr/>
            <p:nvPr/>
          </p:nvSpPr>
          <p:spPr>
            <a:xfrm rot="4622388" flipH="1">
              <a:off x="10378939" y="280451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28" name="Pfeil: nach unten 27">
              <a:extLst>
                <a:ext uri="{FF2B5EF4-FFF2-40B4-BE49-F238E27FC236}">
                  <a16:creationId xmlns:a16="http://schemas.microsoft.com/office/drawing/2014/main" id="{63CF0CB4-9042-76F4-0118-C86A25CAAC07}"/>
                </a:ext>
              </a:extLst>
            </p:cNvPr>
            <p:cNvSpPr/>
            <p:nvPr/>
          </p:nvSpPr>
          <p:spPr>
            <a:xfrm rot="15419672" flipH="1">
              <a:off x="10340675" y="3003112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29" name="Pfeil: nach unten 28">
              <a:extLst>
                <a:ext uri="{FF2B5EF4-FFF2-40B4-BE49-F238E27FC236}">
                  <a16:creationId xmlns:a16="http://schemas.microsoft.com/office/drawing/2014/main" id="{5AEA8C5B-A1F7-77A0-9967-A0C4B5AF241A}"/>
                </a:ext>
              </a:extLst>
            </p:cNvPr>
            <p:cNvSpPr/>
            <p:nvPr/>
          </p:nvSpPr>
          <p:spPr>
            <a:xfrm rot="15419672" flipH="1">
              <a:off x="10302409" y="3232596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5963 Südweg</a:t>
              </a:r>
            </a:p>
          </p:txBody>
        </p:sp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FB1ABD40-C0B6-702A-C3E8-2B93C1324B69}"/>
                </a:ext>
              </a:extLst>
            </p:cNvPr>
            <p:cNvGrpSpPr/>
            <p:nvPr/>
          </p:nvGrpSpPr>
          <p:grpSpPr>
            <a:xfrm>
              <a:off x="2276490" y="4787312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63" name="Sprechblase: rechteckig 62">
                <a:extLst>
                  <a:ext uri="{FF2B5EF4-FFF2-40B4-BE49-F238E27FC236}">
                    <a16:creationId xmlns:a16="http://schemas.microsoft.com/office/drawing/2014/main" id="{CB95E1B8-D657-B978-62A4-B41A5A52C986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W5</a:t>
                </a:r>
              </a:p>
            </p:txBody>
          </p:sp>
          <p:sp>
            <p:nvSpPr>
              <p:cNvPr id="64" name="Verbotsymbol 63">
                <a:extLst>
                  <a:ext uri="{FF2B5EF4-FFF2-40B4-BE49-F238E27FC236}">
                    <a16:creationId xmlns:a16="http://schemas.microsoft.com/office/drawing/2014/main" id="{15D5E902-9025-C00B-8C60-737A30DDA6F0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0476EA2F-F0B2-FCD1-75BD-6D9903E17167}"/>
                </a:ext>
              </a:extLst>
            </p:cNvPr>
            <p:cNvGrpSpPr/>
            <p:nvPr/>
          </p:nvGrpSpPr>
          <p:grpSpPr>
            <a:xfrm>
              <a:off x="3194204" y="4982775"/>
              <a:ext cx="732515" cy="803002"/>
              <a:chOff x="2173289" y="4376322"/>
              <a:chExt cx="732515" cy="803002"/>
            </a:xfrm>
            <a:solidFill>
              <a:schemeClr val="bg1">
                <a:lumMod val="50000"/>
              </a:schemeClr>
            </a:solidFill>
          </p:grpSpPr>
          <p:sp>
            <p:nvSpPr>
              <p:cNvPr id="79" name="Sprechblase: rechteckig 78">
                <a:extLst>
                  <a:ext uri="{FF2B5EF4-FFF2-40B4-BE49-F238E27FC236}">
                    <a16:creationId xmlns:a16="http://schemas.microsoft.com/office/drawing/2014/main" id="{92BF0A35-A469-FC3C-7111-22B98B285645}"/>
                  </a:ext>
                </a:extLst>
              </p:cNvPr>
              <p:cNvSpPr/>
              <p:nvPr/>
            </p:nvSpPr>
            <p:spPr>
              <a:xfrm>
                <a:off x="2359074" y="4376322"/>
                <a:ext cx="546730" cy="225905"/>
              </a:xfrm>
              <a:prstGeom prst="wedgeRectCallout">
                <a:avLst>
                  <a:gd name="adj1" fmla="val -48722"/>
                  <a:gd name="adj2" fmla="val 22511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W4</a:t>
                </a:r>
              </a:p>
            </p:txBody>
          </p:sp>
          <p:sp>
            <p:nvSpPr>
              <p:cNvPr id="80" name="Verbotsymbol 79">
                <a:extLst>
                  <a:ext uri="{FF2B5EF4-FFF2-40B4-BE49-F238E27FC236}">
                    <a16:creationId xmlns:a16="http://schemas.microsoft.com/office/drawing/2014/main" id="{E5EE2C34-2A7E-F0DA-1AF9-985B9FDD31A4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535F67C2-F433-AB81-64A1-5090597F5DDC}"/>
                </a:ext>
              </a:extLst>
            </p:cNvPr>
            <p:cNvGrpSpPr/>
            <p:nvPr/>
          </p:nvGrpSpPr>
          <p:grpSpPr>
            <a:xfrm>
              <a:off x="3961912" y="4998540"/>
              <a:ext cx="830660" cy="826285"/>
              <a:chOff x="2173289" y="4353039"/>
              <a:chExt cx="830660" cy="826285"/>
            </a:xfrm>
            <a:solidFill>
              <a:schemeClr val="bg1">
                <a:lumMod val="50000"/>
              </a:schemeClr>
            </a:solidFill>
          </p:grpSpPr>
          <p:sp>
            <p:nvSpPr>
              <p:cNvPr id="82" name="Sprechblase: rechteckig 81">
                <a:extLst>
                  <a:ext uri="{FF2B5EF4-FFF2-40B4-BE49-F238E27FC236}">
                    <a16:creationId xmlns:a16="http://schemas.microsoft.com/office/drawing/2014/main" id="{A706CD01-29E6-5F0B-B6CD-47EBF8FCF31A}"/>
                  </a:ext>
                </a:extLst>
              </p:cNvPr>
              <p:cNvSpPr/>
              <p:nvPr/>
            </p:nvSpPr>
            <p:spPr>
              <a:xfrm>
                <a:off x="2457219" y="4353039"/>
                <a:ext cx="546730" cy="225905"/>
              </a:xfrm>
              <a:prstGeom prst="wedgeRectCallout">
                <a:avLst>
                  <a:gd name="adj1" fmla="val -68443"/>
                  <a:gd name="adj2" fmla="val 2350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W3</a:t>
                </a:r>
              </a:p>
            </p:txBody>
          </p:sp>
          <p:sp>
            <p:nvSpPr>
              <p:cNvPr id="83" name="Verbotsymbol 82">
                <a:extLst>
                  <a:ext uri="{FF2B5EF4-FFF2-40B4-BE49-F238E27FC236}">
                    <a16:creationId xmlns:a16="http://schemas.microsoft.com/office/drawing/2014/main" id="{B0F8BBD7-D5C4-6995-FBE4-098FF5C4DFB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" name="Gruppieren 83">
              <a:extLst>
                <a:ext uri="{FF2B5EF4-FFF2-40B4-BE49-F238E27FC236}">
                  <a16:creationId xmlns:a16="http://schemas.microsoft.com/office/drawing/2014/main" id="{9C6A7EE7-F1B4-3B84-B3E6-A175F45B39EE}"/>
                </a:ext>
              </a:extLst>
            </p:cNvPr>
            <p:cNvGrpSpPr/>
            <p:nvPr/>
          </p:nvGrpSpPr>
          <p:grpSpPr>
            <a:xfrm>
              <a:off x="1271897" y="4495189"/>
              <a:ext cx="696538" cy="871715"/>
              <a:chOff x="1848322" y="4307609"/>
              <a:chExt cx="696538" cy="871715"/>
            </a:xfrm>
            <a:solidFill>
              <a:schemeClr val="bg1">
                <a:lumMod val="50000"/>
              </a:schemeClr>
            </a:solidFill>
          </p:grpSpPr>
          <p:sp>
            <p:nvSpPr>
              <p:cNvPr id="85" name="Sprechblase: rechteckig 84">
                <a:extLst>
                  <a:ext uri="{FF2B5EF4-FFF2-40B4-BE49-F238E27FC236}">
                    <a16:creationId xmlns:a16="http://schemas.microsoft.com/office/drawing/2014/main" id="{4BC9877B-1136-5995-84AC-048A0C4D571E}"/>
                  </a:ext>
                </a:extLst>
              </p:cNvPr>
              <p:cNvSpPr/>
              <p:nvPr/>
            </p:nvSpPr>
            <p:spPr>
              <a:xfrm>
                <a:off x="1848322" y="4307609"/>
                <a:ext cx="546730" cy="225905"/>
              </a:xfrm>
              <a:prstGeom prst="wedgeRectCallout">
                <a:avLst>
                  <a:gd name="adj1" fmla="val 41223"/>
                  <a:gd name="adj2" fmla="val 2477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W6</a:t>
                </a:r>
              </a:p>
            </p:txBody>
          </p:sp>
          <p:sp>
            <p:nvSpPr>
              <p:cNvPr id="86" name="Verbotsymbol 85">
                <a:extLst>
                  <a:ext uri="{FF2B5EF4-FFF2-40B4-BE49-F238E27FC236}">
                    <a16:creationId xmlns:a16="http://schemas.microsoft.com/office/drawing/2014/main" id="{9656561B-232C-D8A0-63E5-C6144399EB9A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315D9D0D-CB9B-E4C3-C011-C8F59C645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59D32FD-619E-DB23-2D99-FADB4C332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22460" y="4906182"/>
              <a:ext cx="931457" cy="997990"/>
            </a:xfrm>
            <a:prstGeom prst="rect">
              <a:avLst/>
            </a:prstGeom>
          </p:spPr>
        </p:pic>
        <p:sp>
          <p:nvSpPr>
            <p:cNvPr id="57" name="Pfeil: nach unten 56">
              <a:extLst>
                <a:ext uri="{FF2B5EF4-FFF2-40B4-BE49-F238E27FC236}">
                  <a16:creationId xmlns:a16="http://schemas.microsoft.com/office/drawing/2014/main" id="{59B0A0F9-7BF3-B01D-58CC-26896A8DB40E}"/>
                </a:ext>
              </a:extLst>
            </p:cNvPr>
            <p:cNvSpPr/>
            <p:nvPr/>
          </p:nvSpPr>
          <p:spPr>
            <a:xfrm rot="5844326" flipH="1">
              <a:off x="1650180" y="254653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PZ</a:t>
              </a:r>
            </a:p>
          </p:txBody>
        </p:sp>
        <p:sp>
          <p:nvSpPr>
            <p:cNvPr id="58" name="Pfeil: nach unten 57">
              <a:extLst>
                <a:ext uri="{FF2B5EF4-FFF2-40B4-BE49-F238E27FC236}">
                  <a16:creationId xmlns:a16="http://schemas.microsoft.com/office/drawing/2014/main" id="{492FDFE7-5830-CDFE-E22A-7B494ED1F000}"/>
                </a:ext>
              </a:extLst>
            </p:cNvPr>
            <p:cNvSpPr/>
            <p:nvPr/>
          </p:nvSpPr>
          <p:spPr>
            <a:xfrm rot="16641610" flipH="1">
              <a:off x="1611916" y="2745133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5962 Nordweg</a:t>
              </a:r>
            </a:p>
          </p:txBody>
        </p:sp>
        <p:sp>
          <p:nvSpPr>
            <p:cNvPr id="59" name="Pfeil: nach unten 58">
              <a:extLst>
                <a:ext uri="{FF2B5EF4-FFF2-40B4-BE49-F238E27FC236}">
                  <a16:creationId xmlns:a16="http://schemas.microsoft.com/office/drawing/2014/main" id="{D6FAA741-45F6-6BC7-7E0F-7585E72F6166}"/>
                </a:ext>
              </a:extLst>
            </p:cNvPr>
            <p:cNvSpPr/>
            <p:nvPr/>
          </p:nvSpPr>
          <p:spPr>
            <a:xfrm rot="16641610" flipH="1">
              <a:off x="1573650" y="2974617"/>
              <a:ext cx="247347" cy="2365247"/>
            </a:xfrm>
            <a:prstGeom prst="downArrow">
              <a:avLst>
                <a:gd name="adj1" fmla="val 50000"/>
                <a:gd name="adj2" fmla="val 48336"/>
              </a:avLst>
            </a:prstGeom>
            <a:solidFill>
              <a:srgbClr val="8CB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200" dirty="0">
                  <a:solidFill>
                    <a:schemeClr val="tx1"/>
                  </a:solidFill>
                </a:rPr>
                <a:t>5963 Südweg</a:t>
              </a:r>
            </a:p>
          </p:txBody>
        </p:sp>
        <p:sp>
          <p:nvSpPr>
            <p:cNvPr id="66" name="Pfeil: nach links und rechts 65">
              <a:extLst>
                <a:ext uri="{FF2B5EF4-FFF2-40B4-BE49-F238E27FC236}">
                  <a16:creationId xmlns:a16="http://schemas.microsoft.com/office/drawing/2014/main" id="{8112B42A-C6A5-48FF-5FC8-235AE48D2928}"/>
                </a:ext>
              </a:extLst>
            </p:cNvPr>
            <p:cNvSpPr/>
            <p:nvPr/>
          </p:nvSpPr>
          <p:spPr>
            <a:xfrm rot="713585">
              <a:off x="4073671" y="3019326"/>
              <a:ext cx="2242480" cy="198338"/>
            </a:xfrm>
            <a:prstGeom prst="left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50" dirty="0">
                  <a:solidFill>
                    <a:schemeClr val="tx1"/>
                  </a:solidFill>
                </a:rPr>
                <a:t>190</a:t>
              </a:r>
            </a:p>
          </p:txBody>
        </p:sp>
        <p:grpSp>
          <p:nvGrpSpPr>
            <p:cNvPr id="68" name="Gruppieren 67">
              <a:extLst>
                <a:ext uri="{FF2B5EF4-FFF2-40B4-BE49-F238E27FC236}">
                  <a16:creationId xmlns:a16="http://schemas.microsoft.com/office/drawing/2014/main" id="{AB014DC5-2D5D-6EE2-A3DE-04BE10B27967}"/>
                </a:ext>
              </a:extLst>
            </p:cNvPr>
            <p:cNvGrpSpPr/>
            <p:nvPr/>
          </p:nvGrpSpPr>
          <p:grpSpPr>
            <a:xfrm>
              <a:off x="9319493" y="2641903"/>
              <a:ext cx="875144" cy="708127"/>
              <a:chOff x="1669716" y="4471197"/>
              <a:chExt cx="875144" cy="708127"/>
            </a:xfrm>
          </p:grpSpPr>
          <p:sp>
            <p:nvSpPr>
              <p:cNvPr id="69" name="Sprechblase: rechteckig 68">
                <a:extLst>
                  <a:ext uri="{FF2B5EF4-FFF2-40B4-BE49-F238E27FC236}">
                    <a16:creationId xmlns:a16="http://schemas.microsoft.com/office/drawing/2014/main" id="{B6FFF24A-4980-9FC8-2F11-14C11F95BE5B}"/>
                  </a:ext>
                </a:extLst>
              </p:cNvPr>
              <p:cNvSpPr/>
              <p:nvPr/>
            </p:nvSpPr>
            <p:spPr>
              <a:xfrm>
                <a:off x="1669716" y="4471197"/>
                <a:ext cx="546730" cy="225905"/>
              </a:xfrm>
              <a:prstGeom prst="wedgeRectCallout">
                <a:avLst>
                  <a:gd name="adj1" fmla="val 73996"/>
                  <a:gd name="adj2" fmla="val 180673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W812</a:t>
                </a:r>
              </a:p>
            </p:txBody>
          </p:sp>
          <p:sp>
            <p:nvSpPr>
              <p:cNvPr id="70" name="Verbotsymbol 69">
                <a:extLst>
                  <a:ext uri="{FF2B5EF4-FFF2-40B4-BE49-F238E27FC236}">
                    <a16:creationId xmlns:a16="http://schemas.microsoft.com/office/drawing/2014/main" id="{97B543DA-A5AB-5A8F-42DF-0804A7F671FF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F52C50F1-99A1-48D5-50BF-76A2954DEEC1}"/>
                </a:ext>
              </a:extLst>
            </p:cNvPr>
            <p:cNvSpPr/>
            <p:nvPr/>
          </p:nvSpPr>
          <p:spPr>
            <a:xfrm>
              <a:off x="8108995" y="3178243"/>
              <a:ext cx="1212411" cy="291810"/>
            </a:xfrm>
            <a:prstGeom prst="rect">
              <a:avLst/>
            </a:prstGeom>
            <a:solidFill>
              <a:srgbClr val="EC0016">
                <a:alpha val="20000"/>
              </a:srgbClr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74" name="Gruppieren 73">
              <a:extLst>
                <a:ext uri="{FF2B5EF4-FFF2-40B4-BE49-F238E27FC236}">
                  <a16:creationId xmlns:a16="http://schemas.microsoft.com/office/drawing/2014/main" id="{C29E59DA-5819-394A-2D9A-FC1016875DED}"/>
                </a:ext>
              </a:extLst>
            </p:cNvPr>
            <p:cNvGrpSpPr/>
            <p:nvPr/>
          </p:nvGrpSpPr>
          <p:grpSpPr>
            <a:xfrm>
              <a:off x="8529416" y="2671455"/>
              <a:ext cx="723211" cy="708127"/>
              <a:chOff x="2173289" y="4471197"/>
              <a:chExt cx="723211" cy="708127"/>
            </a:xfrm>
          </p:grpSpPr>
          <p:sp>
            <p:nvSpPr>
              <p:cNvPr id="75" name="Sprechblase: rechteckig 74">
                <a:extLst>
                  <a:ext uri="{FF2B5EF4-FFF2-40B4-BE49-F238E27FC236}">
                    <a16:creationId xmlns:a16="http://schemas.microsoft.com/office/drawing/2014/main" id="{7105F473-E49D-19B6-946D-9B6579ED0812}"/>
                  </a:ext>
                </a:extLst>
              </p:cNvPr>
              <p:cNvSpPr/>
              <p:nvPr/>
            </p:nvSpPr>
            <p:spPr>
              <a:xfrm>
                <a:off x="2349770" y="4471197"/>
                <a:ext cx="546730" cy="225905"/>
              </a:xfrm>
              <a:prstGeom prst="wedgeRectCallout">
                <a:avLst>
                  <a:gd name="adj1" fmla="val -48881"/>
                  <a:gd name="adj2" fmla="val 205455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W813</a:t>
                </a:r>
              </a:p>
            </p:txBody>
          </p:sp>
          <p:sp>
            <p:nvSpPr>
              <p:cNvPr id="76" name="Verbotsymbol 75">
                <a:extLst>
                  <a:ext uri="{FF2B5EF4-FFF2-40B4-BE49-F238E27FC236}">
                    <a16:creationId xmlns:a16="http://schemas.microsoft.com/office/drawing/2014/main" id="{41D9FA91-2228-BEAA-08D1-EA6E15A562F3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" name="Gruppieren 87">
              <a:extLst>
                <a:ext uri="{FF2B5EF4-FFF2-40B4-BE49-F238E27FC236}">
                  <a16:creationId xmlns:a16="http://schemas.microsoft.com/office/drawing/2014/main" id="{6D128508-A745-50DF-8D9E-C37E9E5A8FD9}"/>
                </a:ext>
              </a:extLst>
            </p:cNvPr>
            <p:cNvGrpSpPr/>
            <p:nvPr/>
          </p:nvGrpSpPr>
          <p:grpSpPr>
            <a:xfrm>
              <a:off x="506113" y="5189797"/>
              <a:ext cx="893577" cy="730403"/>
              <a:chOff x="1506624" y="4810440"/>
              <a:chExt cx="893577" cy="730403"/>
            </a:xfrm>
            <a:solidFill>
              <a:schemeClr val="bg1">
                <a:lumMod val="50000"/>
              </a:schemeClr>
            </a:solidFill>
          </p:grpSpPr>
          <p:sp>
            <p:nvSpPr>
              <p:cNvPr id="89" name="Sprechblase: rechteckig 88">
                <a:extLst>
                  <a:ext uri="{FF2B5EF4-FFF2-40B4-BE49-F238E27FC236}">
                    <a16:creationId xmlns:a16="http://schemas.microsoft.com/office/drawing/2014/main" id="{EA374EE8-63F5-8EA2-6B80-F854E6640715}"/>
                  </a:ext>
                </a:extLst>
              </p:cNvPr>
              <p:cNvSpPr/>
              <p:nvPr/>
            </p:nvSpPr>
            <p:spPr>
              <a:xfrm>
                <a:off x="1506624" y="5314938"/>
                <a:ext cx="546730" cy="225905"/>
              </a:xfrm>
              <a:prstGeom prst="wedgeRectCallout">
                <a:avLst>
                  <a:gd name="adj1" fmla="val 78390"/>
                  <a:gd name="adj2" fmla="val -1982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W7</a:t>
                </a:r>
              </a:p>
            </p:txBody>
          </p:sp>
          <p:sp>
            <p:nvSpPr>
              <p:cNvPr id="90" name="Verbotsymbol 89">
                <a:extLst>
                  <a:ext uri="{FF2B5EF4-FFF2-40B4-BE49-F238E27FC236}">
                    <a16:creationId xmlns:a16="http://schemas.microsoft.com/office/drawing/2014/main" id="{6964E407-D93C-D5C5-39CA-DC1EB3741182}"/>
                  </a:ext>
                </a:extLst>
              </p:cNvPr>
              <p:cNvSpPr/>
              <p:nvPr/>
            </p:nvSpPr>
            <p:spPr>
              <a:xfrm>
                <a:off x="2028630" y="4810440"/>
                <a:ext cx="371571" cy="331596"/>
              </a:xfrm>
              <a:prstGeom prst="noSmoking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2991344B-B70B-CAE6-23D0-330C3179E5E5}"/>
                </a:ext>
              </a:extLst>
            </p:cNvPr>
            <p:cNvSpPr/>
            <p:nvPr/>
          </p:nvSpPr>
          <p:spPr>
            <a:xfrm>
              <a:off x="2070340" y="5615796"/>
              <a:ext cx="2251494" cy="483079"/>
            </a:xfrm>
            <a:custGeom>
              <a:avLst/>
              <a:gdLst>
                <a:gd name="connsiteX0" fmla="*/ 0 w 2251494"/>
                <a:gd name="connsiteY0" fmla="*/ 172529 h 483079"/>
                <a:gd name="connsiteX1" fmla="*/ 43132 w 2251494"/>
                <a:gd name="connsiteY1" fmla="*/ 483079 h 483079"/>
                <a:gd name="connsiteX2" fmla="*/ 715992 w 2251494"/>
                <a:gd name="connsiteY2" fmla="*/ 336430 h 483079"/>
                <a:gd name="connsiteX3" fmla="*/ 1216324 w 2251494"/>
                <a:gd name="connsiteY3" fmla="*/ 250166 h 483079"/>
                <a:gd name="connsiteX4" fmla="*/ 1889185 w 2251494"/>
                <a:gd name="connsiteY4" fmla="*/ 232913 h 483079"/>
                <a:gd name="connsiteX5" fmla="*/ 2251494 w 2251494"/>
                <a:gd name="connsiteY5" fmla="*/ 232913 h 483079"/>
                <a:gd name="connsiteX6" fmla="*/ 2242868 w 2251494"/>
                <a:gd name="connsiteY6" fmla="*/ 0 h 483079"/>
                <a:gd name="connsiteX7" fmla="*/ 1311215 w 2251494"/>
                <a:gd name="connsiteY7" fmla="*/ 34506 h 483079"/>
                <a:gd name="connsiteX8" fmla="*/ 517585 w 2251494"/>
                <a:gd name="connsiteY8" fmla="*/ 155276 h 483079"/>
                <a:gd name="connsiteX9" fmla="*/ 0 w 2251494"/>
                <a:gd name="connsiteY9" fmla="*/ 172529 h 48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1494" h="483079">
                  <a:moveTo>
                    <a:pt x="0" y="172529"/>
                  </a:moveTo>
                  <a:lnTo>
                    <a:pt x="43132" y="483079"/>
                  </a:lnTo>
                  <a:lnTo>
                    <a:pt x="715992" y="336430"/>
                  </a:lnTo>
                  <a:lnTo>
                    <a:pt x="1216324" y="250166"/>
                  </a:lnTo>
                  <a:lnTo>
                    <a:pt x="1889185" y="232913"/>
                  </a:lnTo>
                  <a:lnTo>
                    <a:pt x="2251494" y="232913"/>
                  </a:lnTo>
                  <a:lnTo>
                    <a:pt x="2242868" y="0"/>
                  </a:lnTo>
                  <a:lnTo>
                    <a:pt x="1311215" y="34506"/>
                  </a:lnTo>
                  <a:lnTo>
                    <a:pt x="517585" y="155276"/>
                  </a:lnTo>
                  <a:lnTo>
                    <a:pt x="0" y="172529"/>
                  </a:ln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A2560E46-D92E-880E-9174-34811C6D1CD8}"/>
                </a:ext>
              </a:extLst>
            </p:cNvPr>
            <p:cNvGrpSpPr/>
            <p:nvPr/>
          </p:nvGrpSpPr>
          <p:grpSpPr>
            <a:xfrm>
              <a:off x="1325810" y="5785777"/>
              <a:ext cx="1037741" cy="429843"/>
              <a:chOff x="1507119" y="4847728"/>
              <a:chExt cx="1037741" cy="429843"/>
            </a:xfrm>
          </p:grpSpPr>
          <p:sp>
            <p:nvSpPr>
              <p:cNvPr id="14" name="Sprechblase: rechteckig 13">
                <a:extLst>
                  <a:ext uri="{FF2B5EF4-FFF2-40B4-BE49-F238E27FC236}">
                    <a16:creationId xmlns:a16="http://schemas.microsoft.com/office/drawing/2014/main" id="{A1124A5B-4BF5-C86B-4FA2-87022601D326}"/>
                  </a:ext>
                </a:extLst>
              </p:cNvPr>
              <p:cNvSpPr/>
              <p:nvPr/>
            </p:nvSpPr>
            <p:spPr>
              <a:xfrm>
                <a:off x="1507119" y="5051666"/>
                <a:ext cx="546730" cy="225905"/>
              </a:xfrm>
              <a:prstGeom prst="wedgeRectCallout">
                <a:avLst>
                  <a:gd name="adj1" fmla="val 99241"/>
                  <a:gd name="adj2" fmla="val -59899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r>
                  <a:rPr lang="de-DE" sz="1000" dirty="0">
                    <a:solidFill>
                      <a:schemeClr val="tx1"/>
                    </a:solidFill>
                  </a:rPr>
                  <a:t>W840</a:t>
                </a:r>
              </a:p>
            </p:txBody>
          </p:sp>
          <p:sp>
            <p:nvSpPr>
              <p:cNvPr id="17" name="Verbotsymbol 16">
                <a:extLst>
                  <a:ext uri="{FF2B5EF4-FFF2-40B4-BE49-F238E27FC236}">
                    <a16:creationId xmlns:a16="http://schemas.microsoft.com/office/drawing/2014/main" id="{345343FD-3430-1272-00CA-BEFC2DA9EEA5}"/>
                  </a:ext>
                </a:extLst>
              </p:cNvPr>
              <p:cNvSpPr/>
              <p:nvPr/>
            </p:nvSpPr>
            <p:spPr>
              <a:xfrm>
                <a:off x="2173289" y="4847728"/>
                <a:ext cx="371571" cy="331596"/>
              </a:xfrm>
              <a:prstGeom prst="noSmoking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72000" rIns="72000" bIns="72000" rtlCol="0" anchor="ctr"/>
              <a:lstStyle/>
              <a:p>
                <a:pPr algn="ctr">
                  <a:buClr>
                    <a:schemeClr val="accent2"/>
                  </a:buClr>
                </a:pPr>
                <a:endParaRPr lang="de-DE" sz="9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38866D74-FAD6-739F-51F1-F212B3E6AA81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33" name="Pfeil: nach links und rechts 32">
            <a:extLst>
              <a:ext uri="{FF2B5EF4-FFF2-40B4-BE49-F238E27FC236}">
                <a16:creationId xmlns:a16="http://schemas.microsoft.com/office/drawing/2014/main" id="{5D6FA29A-3D55-DC98-2AA9-67A73395D92D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A8D55914-7669-C3AF-5758-A2F1744F6014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chemeClr val="accent2">
              <a:lumMod val="40000"/>
              <a:lumOff val="60000"/>
            </a:schemeClr>
          </a:solidFill>
        </p:grpSpPr>
        <p:cxnSp>
          <p:nvCxnSpPr>
            <p:cNvPr id="35" name="Gerader Verbinder 34">
              <a:extLst>
                <a:ext uri="{FF2B5EF4-FFF2-40B4-BE49-F238E27FC236}">
                  <a16:creationId xmlns:a16="http://schemas.microsoft.com/office/drawing/2014/main" id="{476565A2-F9F1-341E-E5C3-FF484807DEA6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Sprechblase: rechteckig 35">
              <a:extLst>
                <a:ext uri="{FF2B5EF4-FFF2-40B4-BE49-F238E27FC236}">
                  <a16:creationId xmlns:a16="http://schemas.microsoft.com/office/drawing/2014/main" id="{C52E968E-344B-9E3E-3E82-F088593E258F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96B5CCF-792B-CBB7-122B-BA7233716C85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chemeClr val="accent2">
              <a:lumMod val="40000"/>
              <a:lumOff val="60000"/>
            </a:schemeClr>
          </a:solidFill>
        </p:grpSpPr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B127A435-0C01-9746-80F9-D6554AF60FAE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Sprechblase: rechteckig 38">
              <a:extLst>
                <a:ext uri="{FF2B5EF4-FFF2-40B4-BE49-F238E27FC236}">
                  <a16:creationId xmlns:a16="http://schemas.microsoft.com/office/drawing/2014/main" id="{2DD284F7-1469-7DA7-B193-A952CBC9E949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0265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2AD1612-B029-7DE9-CF75-0C014F074207}"/>
              </a:ext>
            </a:extLst>
          </p:cNvPr>
          <p:cNvGrpSpPr/>
          <p:nvPr/>
        </p:nvGrpSpPr>
        <p:grpSpPr>
          <a:xfrm>
            <a:off x="-4427" y="2017606"/>
            <a:ext cx="12192000" cy="4368614"/>
            <a:chOff x="-4427" y="2017606"/>
            <a:chExt cx="12192000" cy="436861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B6A997B-C313-B0A9-1B92-07D1B8CD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27" y="2017606"/>
              <a:ext cx="12192000" cy="4368614"/>
            </a:xfrm>
            <a:prstGeom prst="rect">
              <a:avLst/>
            </a:prstGeom>
          </p:spPr>
        </p:pic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96DB4B7E-F680-0664-EA3C-FE41CE3E7442}"/>
                </a:ext>
              </a:extLst>
            </p:cNvPr>
            <p:cNvSpPr>
              <a:spLocks/>
            </p:cNvSpPr>
            <p:nvPr/>
          </p:nvSpPr>
          <p:spPr>
            <a:xfrm>
              <a:off x="0" y="2709333"/>
              <a:ext cx="12158133" cy="3141134"/>
            </a:xfrm>
            <a:custGeom>
              <a:avLst/>
              <a:gdLst>
                <a:gd name="connsiteX0" fmla="*/ 16933 w 12158133"/>
                <a:gd name="connsiteY0" fmla="*/ 1634067 h 3141134"/>
                <a:gd name="connsiteX1" fmla="*/ 0 w 12158133"/>
                <a:gd name="connsiteY1" fmla="*/ 2734734 h 3141134"/>
                <a:gd name="connsiteX2" fmla="*/ 1786467 w 12158133"/>
                <a:gd name="connsiteY2" fmla="*/ 3005667 h 3141134"/>
                <a:gd name="connsiteX3" fmla="*/ 3014133 w 12158133"/>
                <a:gd name="connsiteY3" fmla="*/ 3056467 h 3141134"/>
                <a:gd name="connsiteX4" fmla="*/ 3691467 w 12158133"/>
                <a:gd name="connsiteY4" fmla="*/ 3048000 h 3141134"/>
                <a:gd name="connsiteX5" fmla="*/ 4030133 w 12158133"/>
                <a:gd name="connsiteY5" fmla="*/ 3048000 h 3141134"/>
                <a:gd name="connsiteX6" fmla="*/ 5579533 w 12158133"/>
                <a:gd name="connsiteY6" fmla="*/ 2954867 h 3141134"/>
                <a:gd name="connsiteX7" fmla="*/ 6138333 w 12158133"/>
                <a:gd name="connsiteY7" fmla="*/ 2929467 h 3141134"/>
                <a:gd name="connsiteX8" fmla="*/ 6460067 w 12158133"/>
                <a:gd name="connsiteY8" fmla="*/ 3141134 h 3141134"/>
                <a:gd name="connsiteX9" fmla="*/ 6824133 w 12158133"/>
                <a:gd name="connsiteY9" fmla="*/ 3132667 h 3141134"/>
                <a:gd name="connsiteX10" fmla="*/ 6527800 w 12158133"/>
                <a:gd name="connsiteY10" fmla="*/ 2667000 h 3141134"/>
                <a:gd name="connsiteX11" fmla="*/ 5994400 w 12158133"/>
                <a:gd name="connsiteY11" fmla="*/ 2387600 h 3141134"/>
                <a:gd name="connsiteX12" fmla="*/ 6256867 w 12158133"/>
                <a:gd name="connsiteY12" fmla="*/ 1769534 h 3141134"/>
                <a:gd name="connsiteX13" fmla="*/ 6934200 w 12158133"/>
                <a:gd name="connsiteY13" fmla="*/ 1337734 h 3141134"/>
                <a:gd name="connsiteX14" fmla="*/ 7738533 w 12158133"/>
                <a:gd name="connsiteY14" fmla="*/ 1083734 h 3141134"/>
                <a:gd name="connsiteX15" fmla="*/ 8847667 w 12158133"/>
                <a:gd name="connsiteY15" fmla="*/ 965200 h 3141134"/>
                <a:gd name="connsiteX16" fmla="*/ 9304867 w 12158133"/>
                <a:gd name="connsiteY16" fmla="*/ 897467 h 3141134"/>
                <a:gd name="connsiteX17" fmla="*/ 9364133 w 12158133"/>
                <a:gd name="connsiteY17" fmla="*/ 753534 h 3141134"/>
                <a:gd name="connsiteX18" fmla="*/ 10668000 w 12158133"/>
                <a:gd name="connsiteY18" fmla="*/ 550334 h 3141134"/>
                <a:gd name="connsiteX19" fmla="*/ 11819467 w 12158133"/>
                <a:gd name="connsiteY19" fmla="*/ 254000 h 3141134"/>
                <a:gd name="connsiteX20" fmla="*/ 12158133 w 12158133"/>
                <a:gd name="connsiteY20" fmla="*/ 169334 h 3141134"/>
                <a:gd name="connsiteX21" fmla="*/ 12158133 w 12158133"/>
                <a:gd name="connsiteY21" fmla="*/ 0 h 3141134"/>
                <a:gd name="connsiteX22" fmla="*/ 11430000 w 12158133"/>
                <a:gd name="connsiteY22" fmla="*/ 211667 h 3141134"/>
                <a:gd name="connsiteX23" fmla="*/ 10270067 w 12158133"/>
                <a:gd name="connsiteY23" fmla="*/ 423334 h 3141134"/>
                <a:gd name="connsiteX24" fmla="*/ 9245600 w 12158133"/>
                <a:gd name="connsiteY24" fmla="*/ 575734 h 3141134"/>
                <a:gd name="connsiteX25" fmla="*/ 8636000 w 12158133"/>
                <a:gd name="connsiteY25" fmla="*/ 584200 h 3141134"/>
                <a:gd name="connsiteX26" fmla="*/ 7899400 w 12158133"/>
                <a:gd name="connsiteY26" fmla="*/ 660400 h 3141134"/>
                <a:gd name="connsiteX27" fmla="*/ 6333067 w 12158133"/>
                <a:gd name="connsiteY27" fmla="*/ 685800 h 3141134"/>
                <a:gd name="connsiteX28" fmla="*/ 5655733 w 12158133"/>
                <a:gd name="connsiteY28" fmla="*/ 770467 h 3141134"/>
                <a:gd name="connsiteX29" fmla="*/ 5621867 w 12158133"/>
                <a:gd name="connsiteY29" fmla="*/ 1303867 h 3141134"/>
                <a:gd name="connsiteX30" fmla="*/ 5630333 w 12158133"/>
                <a:gd name="connsiteY30" fmla="*/ 1405467 h 3141134"/>
                <a:gd name="connsiteX31" fmla="*/ 5232400 w 12158133"/>
                <a:gd name="connsiteY31" fmla="*/ 1964267 h 3141134"/>
                <a:gd name="connsiteX32" fmla="*/ 4402667 w 12158133"/>
                <a:gd name="connsiteY32" fmla="*/ 2108200 h 3141134"/>
                <a:gd name="connsiteX33" fmla="*/ 3733800 w 12158133"/>
                <a:gd name="connsiteY33" fmla="*/ 2125134 h 3141134"/>
                <a:gd name="connsiteX34" fmla="*/ 3124200 w 12158133"/>
                <a:gd name="connsiteY34" fmla="*/ 2048934 h 3141134"/>
                <a:gd name="connsiteX35" fmla="*/ 2497667 w 12158133"/>
                <a:gd name="connsiteY35" fmla="*/ 1947334 h 3141134"/>
                <a:gd name="connsiteX36" fmla="*/ 2032000 w 12158133"/>
                <a:gd name="connsiteY36" fmla="*/ 1862667 h 3141134"/>
                <a:gd name="connsiteX37" fmla="*/ 1227667 w 12158133"/>
                <a:gd name="connsiteY37" fmla="*/ 1769534 h 3141134"/>
                <a:gd name="connsiteX38" fmla="*/ 296333 w 12158133"/>
                <a:gd name="connsiteY38" fmla="*/ 1651000 h 3141134"/>
                <a:gd name="connsiteX39" fmla="*/ 16933 w 12158133"/>
                <a:gd name="connsiteY39" fmla="*/ 1634067 h 314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58133" h="3141134">
                  <a:moveTo>
                    <a:pt x="16933" y="1634067"/>
                  </a:moveTo>
                  <a:lnTo>
                    <a:pt x="0" y="2734734"/>
                  </a:lnTo>
                  <a:lnTo>
                    <a:pt x="1786467" y="3005667"/>
                  </a:lnTo>
                  <a:lnTo>
                    <a:pt x="3014133" y="3056467"/>
                  </a:lnTo>
                  <a:lnTo>
                    <a:pt x="3691467" y="3048000"/>
                  </a:lnTo>
                  <a:lnTo>
                    <a:pt x="4030133" y="3048000"/>
                  </a:lnTo>
                  <a:lnTo>
                    <a:pt x="5579533" y="2954867"/>
                  </a:lnTo>
                  <a:lnTo>
                    <a:pt x="6138333" y="2929467"/>
                  </a:lnTo>
                  <a:lnTo>
                    <a:pt x="6460067" y="3141134"/>
                  </a:lnTo>
                  <a:lnTo>
                    <a:pt x="6824133" y="3132667"/>
                  </a:lnTo>
                  <a:lnTo>
                    <a:pt x="6527800" y="2667000"/>
                  </a:lnTo>
                  <a:lnTo>
                    <a:pt x="5994400" y="2387600"/>
                  </a:lnTo>
                  <a:lnTo>
                    <a:pt x="6256867" y="1769534"/>
                  </a:lnTo>
                  <a:lnTo>
                    <a:pt x="6934200" y="1337734"/>
                  </a:lnTo>
                  <a:lnTo>
                    <a:pt x="7738533" y="1083734"/>
                  </a:lnTo>
                  <a:lnTo>
                    <a:pt x="8847667" y="965200"/>
                  </a:lnTo>
                  <a:lnTo>
                    <a:pt x="9304867" y="897467"/>
                  </a:lnTo>
                  <a:lnTo>
                    <a:pt x="9364133" y="753534"/>
                  </a:lnTo>
                  <a:lnTo>
                    <a:pt x="10668000" y="550334"/>
                  </a:lnTo>
                  <a:lnTo>
                    <a:pt x="11819467" y="254000"/>
                  </a:lnTo>
                  <a:lnTo>
                    <a:pt x="12158133" y="169334"/>
                  </a:lnTo>
                  <a:lnTo>
                    <a:pt x="12158133" y="0"/>
                  </a:lnTo>
                  <a:lnTo>
                    <a:pt x="11430000" y="211667"/>
                  </a:lnTo>
                  <a:lnTo>
                    <a:pt x="10270067" y="423334"/>
                  </a:lnTo>
                  <a:lnTo>
                    <a:pt x="9245600" y="575734"/>
                  </a:lnTo>
                  <a:lnTo>
                    <a:pt x="8636000" y="584200"/>
                  </a:lnTo>
                  <a:lnTo>
                    <a:pt x="7899400" y="660400"/>
                  </a:lnTo>
                  <a:lnTo>
                    <a:pt x="6333067" y="685800"/>
                  </a:lnTo>
                  <a:lnTo>
                    <a:pt x="5655733" y="770467"/>
                  </a:lnTo>
                  <a:lnTo>
                    <a:pt x="5621867" y="1303867"/>
                  </a:lnTo>
                  <a:lnTo>
                    <a:pt x="5630333" y="1405467"/>
                  </a:lnTo>
                  <a:lnTo>
                    <a:pt x="5232400" y="1964267"/>
                  </a:lnTo>
                  <a:lnTo>
                    <a:pt x="4402667" y="2108200"/>
                  </a:lnTo>
                  <a:lnTo>
                    <a:pt x="3733800" y="2125134"/>
                  </a:lnTo>
                  <a:lnTo>
                    <a:pt x="3124200" y="2048934"/>
                  </a:lnTo>
                  <a:lnTo>
                    <a:pt x="2497667" y="1947334"/>
                  </a:lnTo>
                  <a:lnTo>
                    <a:pt x="2032000" y="1862667"/>
                  </a:lnTo>
                  <a:lnTo>
                    <a:pt x="1227667" y="1769534"/>
                  </a:lnTo>
                  <a:lnTo>
                    <a:pt x="296333" y="1651000"/>
                  </a:lnTo>
                  <a:lnTo>
                    <a:pt x="16933" y="1634067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16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19323" y="4653806"/>
            <a:ext cx="2242480" cy="19833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9325" y="4730565"/>
            <a:ext cx="1585041" cy="2035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3581" y="4933538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BE41652-3BFF-F190-3314-EC82FAE174F8}"/>
              </a:ext>
            </a:extLst>
          </p:cNvPr>
          <p:cNvGrpSpPr/>
          <p:nvPr/>
        </p:nvGrpSpPr>
        <p:grpSpPr>
          <a:xfrm>
            <a:off x="1848322" y="430760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4" name="Sprechblase: rechteckig 33">
              <a:extLst>
                <a:ext uri="{FF2B5EF4-FFF2-40B4-BE49-F238E27FC236}">
                  <a16:creationId xmlns:a16="http://schemas.microsoft.com/office/drawing/2014/main" id="{268187F3-A21A-ED7E-91A8-39B67F70A619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W835</a:t>
              </a:r>
            </a:p>
          </p:txBody>
        </p:sp>
        <p:sp>
          <p:nvSpPr>
            <p:cNvPr id="35" name="Verbotsymbol 34">
              <a:extLst>
                <a:ext uri="{FF2B5EF4-FFF2-40B4-BE49-F238E27FC236}">
                  <a16:creationId xmlns:a16="http://schemas.microsoft.com/office/drawing/2014/main" id="{C3FC6D1F-25AD-6425-6628-B98A0C4D6AE2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E7B9F31-39EA-BA4B-B508-C95A13D11190}"/>
              </a:ext>
            </a:extLst>
          </p:cNvPr>
          <p:cNvGrpSpPr/>
          <p:nvPr/>
        </p:nvGrpSpPr>
        <p:grpSpPr>
          <a:xfrm>
            <a:off x="2765334" y="4552531"/>
            <a:ext cx="798053" cy="671558"/>
            <a:chOff x="1746807" y="4507766"/>
            <a:chExt cx="798053" cy="671558"/>
          </a:xfrm>
          <a:solidFill>
            <a:schemeClr val="bg1">
              <a:lumMod val="50000"/>
            </a:schemeClr>
          </a:solidFill>
        </p:grpSpPr>
        <p:sp>
          <p:nvSpPr>
            <p:cNvPr id="37" name="Sprechblase: rechteckig 36">
              <a:extLst>
                <a:ext uri="{FF2B5EF4-FFF2-40B4-BE49-F238E27FC236}">
                  <a16:creationId xmlns:a16="http://schemas.microsoft.com/office/drawing/2014/main" id="{C27E794F-0FB1-9E8F-0034-768079D3F5FD}"/>
                </a:ext>
              </a:extLst>
            </p:cNvPr>
            <p:cNvSpPr/>
            <p:nvPr/>
          </p:nvSpPr>
          <p:spPr>
            <a:xfrm>
              <a:off x="1746807" y="4507766"/>
              <a:ext cx="546730" cy="225905"/>
            </a:xfrm>
            <a:prstGeom prst="wedgeRectCallout">
              <a:avLst>
                <a:gd name="adj1" fmla="val 62903"/>
                <a:gd name="adj2" fmla="val 1990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W834</a:t>
              </a:r>
            </a:p>
          </p:txBody>
        </p:sp>
        <p:sp>
          <p:nvSpPr>
            <p:cNvPr id="38" name="Verbotsymbol 37">
              <a:extLst>
                <a:ext uri="{FF2B5EF4-FFF2-40B4-BE49-F238E27FC236}">
                  <a16:creationId xmlns:a16="http://schemas.microsoft.com/office/drawing/2014/main" id="{ABC218E3-5308-DED9-C75C-A477875F3D1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0371468-3E6A-D0CA-4483-CFA0FB35BA3F}"/>
              </a:ext>
            </a:extLst>
          </p:cNvPr>
          <p:cNvGrpSpPr/>
          <p:nvPr/>
        </p:nvGrpSpPr>
        <p:grpSpPr>
          <a:xfrm>
            <a:off x="3603221" y="4780580"/>
            <a:ext cx="978196" cy="331596"/>
            <a:chOff x="1566664" y="4847728"/>
            <a:chExt cx="978196" cy="331596"/>
          </a:xfrm>
          <a:solidFill>
            <a:schemeClr val="bg1">
              <a:lumMod val="50000"/>
            </a:schemeClr>
          </a:solidFill>
        </p:grpSpPr>
        <p:sp>
          <p:nvSpPr>
            <p:cNvPr id="40" name="Sprechblase: rechteckig 39">
              <a:extLst>
                <a:ext uri="{FF2B5EF4-FFF2-40B4-BE49-F238E27FC236}">
                  <a16:creationId xmlns:a16="http://schemas.microsoft.com/office/drawing/2014/main" id="{1FBAE269-87DD-2B14-85B0-E85A206D5BC7}"/>
                </a:ext>
              </a:extLst>
            </p:cNvPr>
            <p:cNvSpPr/>
            <p:nvPr/>
          </p:nvSpPr>
          <p:spPr>
            <a:xfrm>
              <a:off x="1566664" y="4898449"/>
              <a:ext cx="546730" cy="225905"/>
            </a:xfrm>
            <a:prstGeom prst="wedgeRectCallout">
              <a:avLst>
                <a:gd name="adj1" fmla="val 93875"/>
                <a:gd name="adj2" fmla="val -108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W832</a:t>
              </a:r>
            </a:p>
          </p:txBody>
        </p:sp>
        <p:sp>
          <p:nvSpPr>
            <p:cNvPr id="41" name="Verbotsymbol 40">
              <a:extLst>
                <a:ext uri="{FF2B5EF4-FFF2-40B4-BE49-F238E27FC236}">
                  <a16:creationId xmlns:a16="http://schemas.microsoft.com/office/drawing/2014/main" id="{FFC1B163-B6E8-A346-9026-E053FE3A732C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02BD061-681E-FE5E-A188-71572974E95B}"/>
              </a:ext>
            </a:extLst>
          </p:cNvPr>
          <p:cNvGrpSpPr/>
          <p:nvPr/>
        </p:nvGrpSpPr>
        <p:grpSpPr>
          <a:xfrm>
            <a:off x="3944755" y="4958910"/>
            <a:ext cx="1034787" cy="520973"/>
            <a:chOff x="1510073" y="4847728"/>
            <a:chExt cx="1034787" cy="520973"/>
          </a:xfrm>
          <a:solidFill>
            <a:schemeClr val="bg1">
              <a:lumMod val="50000"/>
            </a:schemeClr>
          </a:solidFill>
        </p:grpSpPr>
        <p:sp>
          <p:nvSpPr>
            <p:cNvPr id="43" name="Sprechblase: rechteckig 42">
              <a:extLst>
                <a:ext uri="{FF2B5EF4-FFF2-40B4-BE49-F238E27FC236}">
                  <a16:creationId xmlns:a16="http://schemas.microsoft.com/office/drawing/2014/main" id="{C7596E97-F2B2-09F7-AC39-98DF66EDE203}"/>
                </a:ext>
              </a:extLst>
            </p:cNvPr>
            <p:cNvSpPr/>
            <p:nvPr/>
          </p:nvSpPr>
          <p:spPr>
            <a:xfrm>
              <a:off x="1510073" y="5142796"/>
              <a:ext cx="546730" cy="225905"/>
            </a:xfrm>
            <a:prstGeom prst="wedgeRectCallout">
              <a:avLst>
                <a:gd name="adj1" fmla="val 103167"/>
                <a:gd name="adj2" fmla="val -970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W833</a:t>
              </a:r>
            </a:p>
          </p:txBody>
        </p:sp>
        <p:sp>
          <p:nvSpPr>
            <p:cNvPr id="44" name="Verbotsymbol 43">
              <a:extLst>
                <a:ext uri="{FF2B5EF4-FFF2-40B4-BE49-F238E27FC236}">
                  <a16:creationId xmlns:a16="http://schemas.microsoft.com/office/drawing/2014/main" id="{0392ED60-3FCD-6A12-3FC3-12FDD4E7D13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762465" y="4320898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795212" y="4482123"/>
            <a:ext cx="220680" cy="176540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ED2FF3BE-DEDB-2F61-5B6A-ACDA2E07684F}"/>
              </a:ext>
            </a:extLst>
          </p:cNvPr>
          <p:cNvGrpSpPr/>
          <p:nvPr/>
        </p:nvGrpSpPr>
        <p:grpSpPr>
          <a:xfrm>
            <a:off x="5129474" y="4516288"/>
            <a:ext cx="636315" cy="734770"/>
            <a:chOff x="1908545" y="4847728"/>
            <a:chExt cx="636315" cy="734770"/>
          </a:xfrm>
          <a:solidFill>
            <a:schemeClr val="bg1">
              <a:lumMod val="50000"/>
            </a:schemeClr>
          </a:solidFill>
        </p:grpSpPr>
        <p:sp>
          <p:nvSpPr>
            <p:cNvPr id="48" name="Sprechblase: rechteckig 47">
              <a:extLst>
                <a:ext uri="{FF2B5EF4-FFF2-40B4-BE49-F238E27FC236}">
                  <a16:creationId xmlns:a16="http://schemas.microsoft.com/office/drawing/2014/main" id="{BFA28D74-AB50-0E32-05C6-7D53CC5E5613}"/>
                </a:ext>
              </a:extLst>
            </p:cNvPr>
            <p:cNvSpPr/>
            <p:nvPr/>
          </p:nvSpPr>
          <p:spPr>
            <a:xfrm>
              <a:off x="1908545" y="5356593"/>
              <a:ext cx="546730" cy="225905"/>
            </a:xfrm>
            <a:prstGeom prst="wedgeRectCallout">
              <a:avLst>
                <a:gd name="adj1" fmla="val 28834"/>
                <a:gd name="adj2" fmla="val -1944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W831</a:t>
              </a:r>
            </a:p>
          </p:txBody>
        </p:sp>
        <p:sp>
          <p:nvSpPr>
            <p:cNvPr id="49" name="Verbotsymbol 48">
              <a:extLst>
                <a:ext uri="{FF2B5EF4-FFF2-40B4-BE49-F238E27FC236}">
                  <a16:creationId xmlns:a16="http://schemas.microsoft.com/office/drawing/2014/main" id="{CCE65DC3-88E9-4F17-1E34-1F0520FBCC7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B6CA7842-D8BD-EA89-A796-DAF087B96594}"/>
              </a:ext>
            </a:extLst>
          </p:cNvPr>
          <p:cNvGrpSpPr/>
          <p:nvPr/>
        </p:nvGrpSpPr>
        <p:grpSpPr>
          <a:xfrm>
            <a:off x="5765789" y="3735220"/>
            <a:ext cx="1429678" cy="331596"/>
            <a:chOff x="1115182" y="4847728"/>
            <a:chExt cx="1429678" cy="331596"/>
          </a:xfrm>
          <a:solidFill>
            <a:schemeClr val="bg1">
              <a:lumMod val="50000"/>
            </a:schemeClr>
          </a:solidFill>
        </p:grpSpPr>
        <p:sp>
          <p:nvSpPr>
            <p:cNvPr id="51" name="Sprechblase: rechteckig 50">
              <a:extLst>
                <a:ext uri="{FF2B5EF4-FFF2-40B4-BE49-F238E27FC236}">
                  <a16:creationId xmlns:a16="http://schemas.microsoft.com/office/drawing/2014/main" id="{D564551F-C368-D24F-09D5-79357D9D1925}"/>
                </a:ext>
              </a:extLst>
            </p:cNvPr>
            <p:cNvSpPr/>
            <p:nvPr/>
          </p:nvSpPr>
          <p:spPr>
            <a:xfrm>
              <a:off x="1115182" y="4937806"/>
              <a:ext cx="546730" cy="225905"/>
            </a:xfrm>
            <a:prstGeom prst="wedgeRectCallout">
              <a:avLst>
                <a:gd name="adj1" fmla="val 188340"/>
                <a:gd name="adj2" fmla="val -258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W830</a:t>
              </a:r>
            </a:p>
          </p:txBody>
        </p:sp>
        <p:sp>
          <p:nvSpPr>
            <p:cNvPr id="52" name="Verbotsymbol 51">
              <a:extLst>
                <a:ext uri="{FF2B5EF4-FFF2-40B4-BE49-F238E27FC236}">
                  <a16:creationId xmlns:a16="http://schemas.microsoft.com/office/drawing/2014/main" id="{63EFB44A-A814-3578-F28D-2F61E7AE06F1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1167387">
            <a:off x="9031327" y="3194244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Zustand 24.10. – 30.10.2027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68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58" name="Pfeil: nach links und rechts 57">
            <a:extLst>
              <a:ext uri="{FF2B5EF4-FFF2-40B4-BE49-F238E27FC236}">
                <a16:creationId xmlns:a16="http://schemas.microsoft.com/office/drawing/2014/main" id="{1A588D2A-BF01-EA91-0F0F-D939EBA32616}"/>
              </a:ext>
            </a:extLst>
          </p:cNvPr>
          <p:cNvSpPr/>
          <p:nvPr/>
        </p:nvSpPr>
        <p:spPr>
          <a:xfrm rot="713585">
            <a:off x="4073671" y="2900399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3" name="Sprechblase: rechteckig 2">
            <a:extLst>
              <a:ext uri="{FF2B5EF4-FFF2-40B4-BE49-F238E27FC236}">
                <a16:creationId xmlns:a16="http://schemas.microsoft.com/office/drawing/2014/main" id="{F5088402-FD94-7711-0E16-84760A90D444}"/>
              </a:ext>
            </a:extLst>
          </p:cNvPr>
          <p:cNvSpPr/>
          <p:nvPr/>
        </p:nvSpPr>
        <p:spPr>
          <a:xfrm>
            <a:off x="9480376" y="2474414"/>
            <a:ext cx="546730" cy="225905"/>
          </a:xfrm>
          <a:prstGeom prst="wedgeRectCallout">
            <a:avLst>
              <a:gd name="adj1" fmla="val 80823"/>
              <a:gd name="adj2" fmla="val 20545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W812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318476F-3FFE-8604-7A05-4B208E150A3B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35099F89-A92D-BB49-53EC-A9A390883B6B}"/>
              </a:ext>
            </a:extLst>
          </p:cNvPr>
          <p:cNvSpPr/>
          <p:nvPr/>
        </p:nvSpPr>
        <p:spPr>
          <a:xfrm>
            <a:off x="8705897" y="2671455"/>
            <a:ext cx="546730" cy="225905"/>
          </a:xfrm>
          <a:prstGeom prst="wedgeRectCallout">
            <a:avLst>
              <a:gd name="adj1" fmla="val -48881"/>
              <a:gd name="adj2" fmla="val 20545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W813</a:t>
            </a:r>
          </a:p>
        </p:txBody>
      </p:sp>
      <p:sp>
        <p:nvSpPr>
          <p:cNvPr id="15" name="Pfeil: nach links und rechts 14">
            <a:extLst>
              <a:ext uri="{FF2B5EF4-FFF2-40B4-BE49-F238E27FC236}">
                <a16:creationId xmlns:a16="http://schemas.microsoft.com/office/drawing/2014/main" id="{4402E272-3752-08DF-E6A1-BD27C28A0F0E}"/>
              </a:ext>
            </a:extLst>
          </p:cNvPr>
          <p:cNvSpPr/>
          <p:nvPr/>
        </p:nvSpPr>
        <p:spPr>
          <a:xfrm rot="21103454">
            <a:off x="6811788" y="5620114"/>
            <a:ext cx="2076813" cy="246627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850</a:t>
            </a:r>
          </a:p>
        </p:txBody>
      </p:sp>
      <p:sp>
        <p:nvSpPr>
          <p:cNvPr id="16" name="Pfeil: nach links und rechts 15">
            <a:extLst>
              <a:ext uri="{FF2B5EF4-FFF2-40B4-BE49-F238E27FC236}">
                <a16:creationId xmlns:a16="http://schemas.microsoft.com/office/drawing/2014/main" id="{5D543EC5-8FDB-B121-0B68-2DC2D80D7B85}"/>
              </a:ext>
            </a:extLst>
          </p:cNvPr>
          <p:cNvSpPr/>
          <p:nvPr/>
        </p:nvSpPr>
        <p:spPr>
          <a:xfrm rot="21103454">
            <a:off x="6816680" y="5780858"/>
            <a:ext cx="2076813" cy="246627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851</a:t>
            </a: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87C8088-B6CD-F3D5-2585-4D1BD1D169AF}"/>
              </a:ext>
            </a:extLst>
          </p:cNvPr>
          <p:cNvSpPr/>
          <p:nvPr/>
        </p:nvSpPr>
        <p:spPr>
          <a:xfrm rot="20636126">
            <a:off x="11289090" y="2517786"/>
            <a:ext cx="875941" cy="213369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186</a:t>
            </a:r>
          </a:p>
        </p:txBody>
      </p:sp>
      <p:sp>
        <p:nvSpPr>
          <p:cNvPr id="22" name="Pfeil: nach links und rechts 21">
            <a:extLst>
              <a:ext uri="{FF2B5EF4-FFF2-40B4-BE49-F238E27FC236}">
                <a16:creationId xmlns:a16="http://schemas.microsoft.com/office/drawing/2014/main" id="{0909A8C1-9A1A-BD58-5F5B-47671FBF4ADA}"/>
              </a:ext>
            </a:extLst>
          </p:cNvPr>
          <p:cNvSpPr/>
          <p:nvPr/>
        </p:nvSpPr>
        <p:spPr>
          <a:xfrm rot="20636126">
            <a:off x="11094424" y="2700988"/>
            <a:ext cx="1123718" cy="213369"/>
          </a:xfrm>
          <a:prstGeom prst="leftRightArrow">
            <a:avLst/>
          </a:prstGeom>
          <a:solidFill>
            <a:srgbClr val="8CBC80"/>
          </a:solidFill>
          <a:ln>
            <a:solidFill>
              <a:srgbClr val="8CB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185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4C6A2348-2A76-CF10-FF00-AA9536F8E1C1}"/>
              </a:ext>
            </a:extLst>
          </p:cNvPr>
          <p:cNvGrpSpPr/>
          <p:nvPr/>
        </p:nvGrpSpPr>
        <p:grpSpPr>
          <a:xfrm>
            <a:off x="10488488" y="2227479"/>
            <a:ext cx="811539" cy="610725"/>
            <a:chOff x="10488488" y="2227479"/>
            <a:chExt cx="811539" cy="610725"/>
          </a:xfrm>
          <a:solidFill>
            <a:srgbClr val="8CBC80"/>
          </a:solidFill>
        </p:grpSpPr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CF923D6C-E3BC-AD42-077C-D9B773C95931}"/>
                </a:ext>
              </a:extLst>
            </p:cNvPr>
            <p:cNvCxnSpPr/>
            <p:nvPr/>
          </p:nvCxnSpPr>
          <p:spPr>
            <a:xfrm>
              <a:off x="11228019" y="2689284"/>
              <a:ext cx="72008" cy="148920"/>
            </a:xfrm>
            <a:prstGeom prst="line">
              <a:avLst/>
            </a:prstGeom>
            <a:grpFill/>
            <a:ln w="38100">
              <a:solidFill>
                <a:srgbClr val="8CB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prechblase: rechteckig 27">
              <a:extLst>
                <a:ext uri="{FF2B5EF4-FFF2-40B4-BE49-F238E27FC236}">
                  <a16:creationId xmlns:a16="http://schemas.microsoft.com/office/drawing/2014/main" id="{7C7B831B-C0AD-F1E3-FAC8-DE4D7C32BD80}"/>
                </a:ext>
              </a:extLst>
            </p:cNvPr>
            <p:cNvSpPr/>
            <p:nvPr/>
          </p:nvSpPr>
          <p:spPr>
            <a:xfrm>
              <a:off x="10488488" y="2227479"/>
              <a:ext cx="657052" cy="225905"/>
            </a:xfrm>
            <a:prstGeom prst="wedgeRectCallout">
              <a:avLst>
                <a:gd name="adj1" fmla="val 68744"/>
                <a:gd name="adj2" fmla="val 199766"/>
              </a:avLst>
            </a:prstGeom>
            <a:grpFill/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186I</a:t>
              </a:r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F5CB9CAD-8644-2F30-7137-B086723291FC}"/>
              </a:ext>
            </a:extLst>
          </p:cNvPr>
          <p:cNvGrpSpPr/>
          <p:nvPr/>
        </p:nvGrpSpPr>
        <p:grpSpPr>
          <a:xfrm>
            <a:off x="10139255" y="2508102"/>
            <a:ext cx="937465" cy="539884"/>
            <a:chOff x="10139255" y="2508102"/>
            <a:chExt cx="937465" cy="539884"/>
          </a:xfrm>
          <a:solidFill>
            <a:srgbClr val="8CBC80"/>
          </a:solidFill>
        </p:grpSpPr>
        <p:cxnSp>
          <p:nvCxnSpPr>
            <p:cNvPr id="55" name="Gerader Verbinder 54">
              <a:extLst>
                <a:ext uri="{FF2B5EF4-FFF2-40B4-BE49-F238E27FC236}">
                  <a16:creationId xmlns:a16="http://schemas.microsoft.com/office/drawing/2014/main" id="{783C3992-6E3D-DEE7-BC23-6AE132A2DAF4}"/>
                </a:ext>
              </a:extLst>
            </p:cNvPr>
            <p:cNvCxnSpPr/>
            <p:nvPr/>
          </p:nvCxnSpPr>
          <p:spPr>
            <a:xfrm>
              <a:off x="11004712" y="2899066"/>
              <a:ext cx="72008" cy="148920"/>
            </a:xfrm>
            <a:prstGeom prst="line">
              <a:avLst/>
            </a:prstGeom>
            <a:grpFill/>
            <a:ln w="38100">
              <a:solidFill>
                <a:srgbClr val="8CBC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Sprechblase: rechteckig 55">
              <a:extLst>
                <a:ext uri="{FF2B5EF4-FFF2-40B4-BE49-F238E27FC236}">
                  <a16:creationId xmlns:a16="http://schemas.microsoft.com/office/drawing/2014/main" id="{F5557421-58BE-AB58-E548-69FB1CB7779B}"/>
                </a:ext>
              </a:extLst>
            </p:cNvPr>
            <p:cNvSpPr/>
            <p:nvPr/>
          </p:nvSpPr>
          <p:spPr>
            <a:xfrm>
              <a:off x="10139255" y="2508102"/>
              <a:ext cx="657052" cy="225905"/>
            </a:xfrm>
            <a:prstGeom prst="wedgeRectCallout">
              <a:avLst>
                <a:gd name="adj1" fmla="val 84499"/>
                <a:gd name="adj2" fmla="val 161580"/>
              </a:avLst>
            </a:prstGeom>
            <a:grpFill/>
            <a:ln>
              <a:solidFill>
                <a:srgbClr val="8CB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LS 185I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57534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- 1. Messung (QVW) im Gleis auf der EÜ IBN LST </a:t>
            </a:r>
            <a:br>
              <a:rPr lang="de-DE" dirty="0"/>
            </a:br>
            <a:r>
              <a:rPr lang="de-DE" dirty="0"/>
              <a:t>30.10.27 – 01.11.27 Teil von 8.1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69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6CF5941-97D7-020F-5DBD-143837B6AA8D}"/>
              </a:ext>
            </a:extLst>
          </p:cNvPr>
          <p:cNvGrpSpPr/>
          <p:nvPr/>
        </p:nvGrpSpPr>
        <p:grpSpPr>
          <a:xfrm>
            <a:off x="2276490" y="4787312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4" name="Sprechblase: rechteckig 3">
              <a:extLst>
                <a:ext uri="{FF2B5EF4-FFF2-40B4-BE49-F238E27FC236}">
                  <a16:creationId xmlns:a16="http://schemas.microsoft.com/office/drawing/2014/main" id="{63350674-16FE-AC81-28F8-CF479D3BEEA5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W5</a:t>
              </a:r>
            </a:p>
          </p:txBody>
        </p:sp>
        <p:sp>
          <p:nvSpPr>
            <p:cNvPr id="6" name="Verbotsymbol 5">
              <a:extLst>
                <a:ext uri="{FF2B5EF4-FFF2-40B4-BE49-F238E27FC236}">
                  <a16:creationId xmlns:a16="http://schemas.microsoft.com/office/drawing/2014/main" id="{AC5D5F91-3A43-C364-ABB2-6D9B1A2504A6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65784F1-BDBD-FEA8-7542-3D057342F647}"/>
              </a:ext>
            </a:extLst>
          </p:cNvPr>
          <p:cNvGrpSpPr/>
          <p:nvPr/>
        </p:nvGrpSpPr>
        <p:grpSpPr>
          <a:xfrm>
            <a:off x="3194204" y="4982775"/>
            <a:ext cx="732515" cy="803002"/>
            <a:chOff x="2173289" y="4376322"/>
            <a:chExt cx="732515" cy="803002"/>
          </a:xfrm>
          <a:solidFill>
            <a:schemeClr val="bg1">
              <a:lumMod val="50000"/>
            </a:schemeClr>
          </a:solidFill>
        </p:grpSpPr>
        <p:sp>
          <p:nvSpPr>
            <p:cNvPr id="26" name="Sprechblase: rechteckig 25">
              <a:extLst>
                <a:ext uri="{FF2B5EF4-FFF2-40B4-BE49-F238E27FC236}">
                  <a16:creationId xmlns:a16="http://schemas.microsoft.com/office/drawing/2014/main" id="{F0028105-9F9D-D794-BB7C-1A5FBEF50C35}"/>
                </a:ext>
              </a:extLst>
            </p:cNvPr>
            <p:cNvSpPr/>
            <p:nvPr/>
          </p:nvSpPr>
          <p:spPr>
            <a:xfrm>
              <a:off x="2359074" y="4376322"/>
              <a:ext cx="546730" cy="225905"/>
            </a:xfrm>
            <a:prstGeom prst="wedgeRectCallout">
              <a:avLst>
                <a:gd name="adj1" fmla="val -48722"/>
                <a:gd name="adj2" fmla="val 22511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W4</a:t>
              </a:r>
            </a:p>
          </p:txBody>
        </p:sp>
        <p:sp>
          <p:nvSpPr>
            <p:cNvPr id="27" name="Verbotsymbol 26">
              <a:extLst>
                <a:ext uri="{FF2B5EF4-FFF2-40B4-BE49-F238E27FC236}">
                  <a16:creationId xmlns:a16="http://schemas.microsoft.com/office/drawing/2014/main" id="{4BF140EA-E50F-D54E-E75C-CAA9450B369F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D0EFAAA5-2924-44FB-3787-482C603F363A}"/>
              </a:ext>
            </a:extLst>
          </p:cNvPr>
          <p:cNvGrpSpPr/>
          <p:nvPr/>
        </p:nvGrpSpPr>
        <p:grpSpPr>
          <a:xfrm>
            <a:off x="3961912" y="4998540"/>
            <a:ext cx="830660" cy="826285"/>
            <a:chOff x="2173289" y="4353039"/>
            <a:chExt cx="830660" cy="826285"/>
          </a:xfrm>
          <a:solidFill>
            <a:schemeClr val="bg1">
              <a:lumMod val="50000"/>
            </a:schemeClr>
          </a:solidFill>
        </p:grpSpPr>
        <p:sp>
          <p:nvSpPr>
            <p:cNvPr id="33" name="Sprechblase: rechteckig 32">
              <a:extLst>
                <a:ext uri="{FF2B5EF4-FFF2-40B4-BE49-F238E27FC236}">
                  <a16:creationId xmlns:a16="http://schemas.microsoft.com/office/drawing/2014/main" id="{1366C716-5220-3A62-6202-7E7CC22E6755}"/>
                </a:ext>
              </a:extLst>
            </p:cNvPr>
            <p:cNvSpPr/>
            <p:nvPr/>
          </p:nvSpPr>
          <p:spPr>
            <a:xfrm>
              <a:off x="2457219" y="4353039"/>
              <a:ext cx="546730" cy="225905"/>
            </a:xfrm>
            <a:prstGeom prst="wedgeRectCallout">
              <a:avLst>
                <a:gd name="adj1" fmla="val -68443"/>
                <a:gd name="adj2" fmla="val 23505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W3</a:t>
              </a:r>
            </a:p>
          </p:txBody>
        </p:sp>
        <p:sp>
          <p:nvSpPr>
            <p:cNvPr id="34" name="Verbotsymbol 33">
              <a:extLst>
                <a:ext uri="{FF2B5EF4-FFF2-40B4-BE49-F238E27FC236}">
                  <a16:creationId xmlns:a16="http://schemas.microsoft.com/office/drawing/2014/main" id="{59E6C164-AEBA-2584-E375-67D032445614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A1397C62-B110-5269-FAF3-45CE2C995C21}"/>
              </a:ext>
            </a:extLst>
          </p:cNvPr>
          <p:cNvGrpSpPr/>
          <p:nvPr/>
        </p:nvGrpSpPr>
        <p:grpSpPr>
          <a:xfrm>
            <a:off x="1271897" y="4495189"/>
            <a:ext cx="696538" cy="871715"/>
            <a:chOff x="1848322" y="4307609"/>
            <a:chExt cx="696538" cy="871715"/>
          </a:xfrm>
          <a:solidFill>
            <a:schemeClr val="bg1">
              <a:lumMod val="50000"/>
            </a:schemeClr>
          </a:solidFill>
        </p:grpSpPr>
        <p:sp>
          <p:nvSpPr>
            <p:cNvPr id="36" name="Sprechblase: rechteckig 35">
              <a:extLst>
                <a:ext uri="{FF2B5EF4-FFF2-40B4-BE49-F238E27FC236}">
                  <a16:creationId xmlns:a16="http://schemas.microsoft.com/office/drawing/2014/main" id="{D4986793-64ED-C238-C59F-C46F7027A24D}"/>
                </a:ext>
              </a:extLst>
            </p:cNvPr>
            <p:cNvSpPr/>
            <p:nvPr/>
          </p:nvSpPr>
          <p:spPr>
            <a:xfrm>
              <a:off x="1848322" y="4307609"/>
              <a:ext cx="546730" cy="225905"/>
            </a:xfrm>
            <a:prstGeom prst="wedgeRectCallout">
              <a:avLst>
                <a:gd name="adj1" fmla="val 41223"/>
                <a:gd name="adj2" fmla="val 2477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W6</a:t>
              </a:r>
            </a:p>
          </p:txBody>
        </p:sp>
        <p:sp>
          <p:nvSpPr>
            <p:cNvPr id="37" name="Verbotsymbol 36">
              <a:extLst>
                <a:ext uri="{FF2B5EF4-FFF2-40B4-BE49-F238E27FC236}">
                  <a16:creationId xmlns:a16="http://schemas.microsoft.com/office/drawing/2014/main" id="{6D0A37C8-FC97-C37B-C627-A5218C638F75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Pfeil: nach links und rechts 37">
            <a:extLst>
              <a:ext uri="{FF2B5EF4-FFF2-40B4-BE49-F238E27FC236}">
                <a16:creationId xmlns:a16="http://schemas.microsoft.com/office/drawing/2014/main" id="{64656094-6DC7-27CA-39B1-0481D5967954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BF40F5E9-B419-831D-8D4A-B7862739E588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6125C3CC-FBB9-5C8D-F8AD-99F13E8605E1}"/>
              </a:ext>
            </a:extLst>
          </p:cNvPr>
          <p:cNvGrpSpPr/>
          <p:nvPr/>
        </p:nvGrpSpPr>
        <p:grpSpPr>
          <a:xfrm>
            <a:off x="506113" y="5189797"/>
            <a:ext cx="893577" cy="730403"/>
            <a:chOff x="1506624" y="4810440"/>
            <a:chExt cx="893577" cy="730403"/>
          </a:xfrm>
          <a:solidFill>
            <a:schemeClr val="bg1">
              <a:lumMod val="50000"/>
            </a:schemeClr>
          </a:solidFill>
        </p:grpSpPr>
        <p:sp>
          <p:nvSpPr>
            <p:cNvPr id="16" name="Sprechblase: rechteckig 15">
              <a:extLst>
                <a:ext uri="{FF2B5EF4-FFF2-40B4-BE49-F238E27FC236}">
                  <a16:creationId xmlns:a16="http://schemas.microsoft.com/office/drawing/2014/main" id="{217EEB9B-28E0-B17F-ECD0-08AC02E395C4}"/>
                </a:ext>
              </a:extLst>
            </p:cNvPr>
            <p:cNvSpPr/>
            <p:nvPr/>
          </p:nvSpPr>
          <p:spPr>
            <a:xfrm>
              <a:off x="1506624" y="5314938"/>
              <a:ext cx="546730" cy="225905"/>
            </a:xfrm>
            <a:prstGeom prst="wedgeRectCallout">
              <a:avLst>
                <a:gd name="adj1" fmla="val 78390"/>
                <a:gd name="adj2" fmla="val -1982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W7</a:t>
              </a:r>
            </a:p>
          </p:txBody>
        </p:sp>
        <p:sp>
          <p:nvSpPr>
            <p:cNvPr id="39" name="Verbotsymbol 38">
              <a:extLst>
                <a:ext uri="{FF2B5EF4-FFF2-40B4-BE49-F238E27FC236}">
                  <a16:creationId xmlns:a16="http://schemas.microsoft.com/office/drawing/2014/main" id="{BB0BF835-DB27-94A4-8713-8B7FA363CB20}"/>
                </a:ext>
              </a:extLst>
            </p:cNvPr>
            <p:cNvSpPr/>
            <p:nvPr/>
          </p:nvSpPr>
          <p:spPr>
            <a:xfrm>
              <a:off x="2028630" y="4810440"/>
              <a:ext cx="371571" cy="331596"/>
            </a:xfrm>
            <a:prstGeom prst="noSmoking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33BD77D2-DDDA-6D16-1BB1-28BC42F851F5}"/>
              </a:ext>
            </a:extLst>
          </p:cNvPr>
          <p:cNvGrpSpPr/>
          <p:nvPr/>
        </p:nvGrpSpPr>
        <p:grpSpPr>
          <a:xfrm>
            <a:off x="1325810" y="5785777"/>
            <a:ext cx="1037741" cy="429843"/>
            <a:chOff x="1507119" y="4847728"/>
            <a:chExt cx="1037741" cy="429843"/>
          </a:xfrm>
        </p:grpSpPr>
        <p:sp>
          <p:nvSpPr>
            <p:cNvPr id="9" name="Sprechblase: rechteckig 8">
              <a:extLst>
                <a:ext uri="{FF2B5EF4-FFF2-40B4-BE49-F238E27FC236}">
                  <a16:creationId xmlns:a16="http://schemas.microsoft.com/office/drawing/2014/main" id="{B826C7C8-FD93-D635-CDA6-303756FD18DE}"/>
                </a:ext>
              </a:extLst>
            </p:cNvPr>
            <p:cNvSpPr/>
            <p:nvPr/>
          </p:nvSpPr>
          <p:spPr>
            <a:xfrm>
              <a:off x="1507119" y="5051666"/>
              <a:ext cx="546730" cy="225905"/>
            </a:xfrm>
            <a:prstGeom prst="wedgeRectCallout">
              <a:avLst>
                <a:gd name="adj1" fmla="val 99241"/>
                <a:gd name="adj2" fmla="val -59899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r>
                <a:rPr lang="de-DE" sz="1000" dirty="0">
                  <a:solidFill>
                    <a:schemeClr val="tx1"/>
                  </a:solidFill>
                </a:rPr>
                <a:t>W840</a:t>
              </a:r>
            </a:p>
          </p:txBody>
        </p:sp>
        <p:sp>
          <p:nvSpPr>
            <p:cNvPr id="40" name="Verbotsymbol 39">
              <a:extLst>
                <a:ext uri="{FF2B5EF4-FFF2-40B4-BE49-F238E27FC236}">
                  <a16:creationId xmlns:a16="http://schemas.microsoft.com/office/drawing/2014/main" id="{CDE9DAAC-2493-ED0D-D67E-82B3E5653020}"/>
                </a:ext>
              </a:extLst>
            </p:cNvPr>
            <p:cNvSpPr/>
            <p:nvPr/>
          </p:nvSpPr>
          <p:spPr>
            <a:xfrm>
              <a:off x="2173289" y="4847728"/>
              <a:ext cx="371571" cy="331596"/>
            </a:xfrm>
            <a:prstGeom prst="noSmoking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>
                <a:buClr>
                  <a:schemeClr val="accent2"/>
                </a:buClr>
              </a:pPr>
              <a:endParaRPr lang="de-DE" sz="9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6836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Sperrpausenbedarf</a:t>
            </a:r>
            <a:br>
              <a:rPr lang="de-DE" dirty="0"/>
            </a:br>
            <a:r>
              <a:rPr lang="de-DE" dirty="0"/>
              <a:t>Vegetation &amp; KamiSo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7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2DEB88C5-73B2-D27D-C069-7ECBC0CA248C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7251894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51996" y="3594967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Zustand 01.11.2027 – IBN aller Gleise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70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12397F70-9A98-24B7-4EB7-1564B976BD81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2027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Sprechblase: rechteckig 7">
            <a:extLst>
              <a:ext uri="{FF2B5EF4-FFF2-40B4-BE49-F238E27FC236}">
                <a16:creationId xmlns:a16="http://schemas.microsoft.com/office/drawing/2014/main" id="{709E4497-DA90-809F-436C-18ED9BAE0967}"/>
              </a:ext>
            </a:extLst>
          </p:cNvPr>
          <p:cNvSpPr/>
          <p:nvPr/>
        </p:nvSpPr>
        <p:spPr>
          <a:xfrm>
            <a:off x="1181785" y="6001731"/>
            <a:ext cx="546730" cy="225905"/>
          </a:xfrm>
          <a:prstGeom prst="wedgeRectCallout">
            <a:avLst>
              <a:gd name="adj1" fmla="val 132375"/>
              <a:gd name="adj2" fmla="val -7517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W840</a:t>
            </a:r>
          </a:p>
        </p:txBody>
      </p:sp>
    </p:spTree>
    <p:extLst>
      <p:ext uri="{BB962C8B-B14F-4D97-AF65-F5344CB8AC3E}">
        <p14:creationId xmlns:p14="http://schemas.microsoft.com/office/powerpoint/2010/main" val="42268570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3834488-55A8-9F27-E04F-4814B9087E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" b="1655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9D5DAC-AE7D-660B-6B9B-145E1B088F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9652" y="5467612"/>
            <a:ext cx="1220724" cy="121625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A961589-0BB8-45F0-BBA2-0071AC683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52" y="3609020"/>
            <a:ext cx="11240873" cy="756084"/>
          </a:xfrm>
        </p:spPr>
        <p:txBody>
          <a:bodyPr anchor="b">
            <a:normAutofit/>
          </a:bodyPr>
          <a:lstStyle/>
          <a:p>
            <a:r>
              <a:rPr lang="de-DE" dirty="0"/>
              <a:t>Sperrpausenkonzept 2028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0E0A104-346E-4839-9BCB-A1CCFC08C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52" y="4392005"/>
            <a:ext cx="11240873" cy="68365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de-DE" dirty="0"/>
              <a:t>Neubau ÜBW km 0,980 Strecke 5962 &amp; 5963</a:t>
            </a:r>
          </a:p>
        </p:txBody>
      </p:sp>
      <p:sp>
        <p:nvSpPr>
          <p:cNvPr id="11" name="Rechteck: abgerundete Ecken 10">
            <a:hlinkClick r:id="rId4" action="ppaction://hlinksldjump"/>
            <a:extLst>
              <a:ext uri="{FF2B5EF4-FFF2-40B4-BE49-F238E27FC236}">
                <a16:creationId xmlns:a16="http://schemas.microsoft.com/office/drawing/2014/main" id="{ED0CFCC5-5D85-CC12-6597-F0BD517E159E}"/>
              </a:ext>
            </a:extLst>
          </p:cNvPr>
          <p:cNvSpPr/>
          <p:nvPr/>
        </p:nvSpPr>
        <p:spPr>
          <a:xfrm>
            <a:off x="436780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2026</a:t>
            </a:r>
            <a:endParaRPr lang="de-DE" sz="2800" u="sng" dirty="0">
              <a:solidFill>
                <a:schemeClr val="tx1"/>
              </a:solidFill>
            </a:endParaRPr>
          </a:p>
        </p:txBody>
      </p:sp>
      <p:sp>
        <p:nvSpPr>
          <p:cNvPr id="13" name="Rechteck: abgerundete Ecken 12">
            <a:hlinkClick r:id="rId6" action="ppaction://hlinksldjump"/>
            <a:extLst>
              <a:ext uri="{FF2B5EF4-FFF2-40B4-BE49-F238E27FC236}">
                <a16:creationId xmlns:a16="http://schemas.microsoft.com/office/drawing/2014/main" id="{FCD40148-86CA-26B1-828D-EC221B17704E}"/>
              </a:ext>
            </a:extLst>
          </p:cNvPr>
          <p:cNvSpPr/>
          <p:nvPr/>
        </p:nvSpPr>
        <p:spPr>
          <a:xfrm>
            <a:off x="6528048" y="5297880"/>
            <a:ext cx="1872208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</a:rPr>
              <a:t>2027</a:t>
            </a:r>
          </a:p>
        </p:txBody>
      </p:sp>
      <p:sp>
        <p:nvSpPr>
          <p:cNvPr id="14" name="Rechteck: abgerundete Ecken 13">
            <a:hlinkClick r:id="rId4" action="ppaction://hlinksldjump"/>
            <a:extLst>
              <a:ext uri="{FF2B5EF4-FFF2-40B4-BE49-F238E27FC236}">
                <a16:creationId xmlns:a16="http://schemas.microsoft.com/office/drawing/2014/main" id="{7551D369-3FDF-3081-0D95-32989F831477}"/>
              </a:ext>
            </a:extLst>
          </p:cNvPr>
          <p:cNvSpPr/>
          <p:nvPr/>
        </p:nvSpPr>
        <p:spPr>
          <a:xfrm>
            <a:off x="2150742" y="5297880"/>
            <a:ext cx="1872208" cy="50405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2800" u="sng" dirty="0">
                <a:solidFill>
                  <a:schemeClr val="tx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2025</a:t>
            </a:r>
            <a:endParaRPr lang="de-DE" sz="28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425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72</a:t>
            </a:fld>
            <a:endParaRPr lang="de-DE"/>
          </a:p>
        </p:txBody>
      </p:sp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8AE4C7A2-3405-7973-3D95-84E36AFDF7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15087"/>
              </p:ext>
            </p:extLst>
          </p:nvPr>
        </p:nvGraphicFramePr>
        <p:xfrm>
          <a:off x="8076113" y="2060848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Mai 2028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4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1455C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5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6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06030929-C073-767C-8DF3-0738E0A3B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894454"/>
              </p:ext>
            </p:extLst>
          </p:nvPr>
        </p:nvGraphicFramePr>
        <p:xfrm>
          <a:off x="4202768" y="2060848"/>
          <a:ext cx="374441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April 2028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9B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175362"/>
                  </a:ext>
                </a:extLst>
              </a:tr>
            </a:tbl>
          </a:graphicData>
        </a:graphic>
      </p:graphicFrame>
      <p:sp>
        <p:nvSpPr>
          <p:cNvPr id="6" name="Rechteck: abgerundete Ecken 5">
            <a:hlinkClick r:id="rId11" action="ppaction://hlinksldjump"/>
            <a:extLst>
              <a:ext uri="{FF2B5EF4-FFF2-40B4-BE49-F238E27FC236}">
                <a16:creationId xmlns:a16="http://schemas.microsoft.com/office/drawing/2014/main" id="{0F77BB03-1546-69FD-9DE0-69C307CA2A9C}"/>
              </a:ext>
            </a:extLst>
          </p:cNvPr>
          <p:cNvSpPr/>
          <p:nvPr/>
        </p:nvSpPr>
        <p:spPr>
          <a:xfrm>
            <a:off x="6312024" y="5805264"/>
            <a:ext cx="2323706" cy="504056"/>
          </a:xfrm>
          <a:prstGeom prst="roundRect">
            <a:avLst/>
          </a:prstGeom>
          <a:solidFill>
            <a:srgbClr val="145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bg1"/>
                </a:solidFill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Entwässerung 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7" name="Rechteck: abgerundete Ecken 6">
            <a:hlinkClick r:id="rId13" action="ppaction://hlinksldjump"/>
            <a:extLst>
              <a:ext uri="{FF2B5EF4-FFF2-40B4-BE49-F238E27FC236}">
                <a16:creationId xmlns:a16="http://schemas.microsoft.com/office/drawing/2014/main" id="{E0E66997-5110-52F8-5852-A800CB5BD26D}"/>
              </a:ext>
            </a:extLst>
          </p:cNvPr>
          <p:cNvSpPr/>
          <p:nvPr/>
        </p:nvSpPr>
        <p:spPr>
          <a:xfrm>
            <a:off x="9213370" y="5805264"/>
            <a:ext cx="2323706" cy="5040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tx1"/>
                </a:solidFill>
                <a:hlinkClick r:id="rId1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Oberleitungsarbeiten</a:t>
            </a:r>
            <a:endParaRPr lang="de-DE" sz="1600" u="sng" dirty="0">
              <a:solidFill>
                <a:schemeClr val="tx1"/>
              </a:solidFill>
            </a:endParaRPr>
          </a:p>
        </p:txBody>
      </p:sp>
      <p:sp>
        <p:nvSpPr>
          <p:cNvPr id="8" name="Rechteck: abgerundete Ecken 7">
            <a:hlinkClick r:id="rId15" action="ppaction://hlinksldjump"/>
            <a:extLst>
              <a:ext uri="{FF2B5EF4-FFF2-40B4-BE49-F238E27FC236}">
                <a16:creationId xmlns:a16="http://schemas.microsoft.com/office/drawing/2014/main" id="{23EE839B-4228-E15E-5FFD-6EDDB6A003D9}"/>
              </a:ext>
            </a:extLst>
          </p:cNvPr>
          <p:cNvSpPr/>
          <p:nvPr/>
        </p:nvSpPr>
        <p:spPr>
          <a:xfrm>
            <a:off x="3410678" y="5806669"/>
            <a:ext cx="2323706" cy="504056"/>
          </a:xfrm>
          <a:prstGeom prst="roundRect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tx1"/>
                </a:solidFill>
                <a:hlinkClick r:id="rId1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Abriss alte EÜ</a:t>
            </a:r>
            <a:endParaRPr lang="de-DE" sz="1600" dirty="0">
              <a:solidFill>
                <a:schemeClr val="tx1"/>
              </a:solidFill>
            </a:endParaRP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0DC6A5CA-E3DE-7480-BF00-26B07DE29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857509"/>
              </p:ext>
            </p:extLst>
          </p:nvPr>
        </p:nvGraphicFramePr>
        <p:xfrm>
          <a:off x="329423" y="2060848"/>
          <a:ext cx="37444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16">
                  <a:extLst>
                    <a:ext uri="{9D8B030D-6E8A-4147-A177-3AD203B41FA5}">
                      <a16:colId xmlns:a16="http://schemas.microsoft.com/office/drawing/2014/main" val="12492531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85424926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062051448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411717569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138973828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2501250822"/>
                    </a:ext>
                  </a:extLst>
                </a:gridCol>
                <a:gridCol w="534916">
                  <a:extLst>
                    <a:ext uri="{9D8B030D-6E8A-4147-A177-3AD203B41FA5}">
                      <a16:colId xmlns:a16="http://schemas.microsoft.com/office/drawing/2014/main" val="381072481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März 2028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919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So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6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149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7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8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01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19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19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25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0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20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21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22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25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1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26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pattFill prst="dkVert">
                      <a:fgClr>
                        <a:srgbClr val="44741A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682027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27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28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  <a:hlinkClick r:id="rId22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29</a:t>
                      </a: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44741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31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19085"/>
                  </a:ext>
                </a:extLst>
              </a:tr>
            </a:tbl>
          </a:graphicData>
        </a:graphic>
      </p:graphicFrame>
      <p:sp>
        <p:nvSpPr>
          <p:cNvPr id="10" name="Rechteck: abgerundete Ecken 9">
            <a:hlinkClick r:id="rId15" action="ppaction://hlinksldjump"/>
            <a:extLst>
              <a:ext uri="{FF2B5EF4-FFF2-40B4-BE49-F238E27FC236}">
                <a16:creationId xmlns:a16="http://schemas.microsoft.com/office/drawing/2014/main" id="{E8E3EFCF-DEB0-275D-D933-7093038FE5D0}"/>
              </a:ext>
            </a:extLst>
          </p:cNvPr>
          <p:cNvSpPr/>
          <p:nvPr/>
        </p:nvSpPr>
        <p:spPr>
          <a:xfrm>
            <a:off x="509332" y="5805264"/>
            <a:ext cx="2323706" cy="504056"/>
          </a:xfrm>
          <a:prstGeom prst="roundRect">
            <a:avLst/>
          </a:prstGeom>
          <a:solidFill>
            <a:srgbClr val="4474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600" dirty="0">
                <a:solidFill>
                  <a:schemeClr val="tx1"/>
                </a:solidFill>
                <a:hlinkClick r:id="rId2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Vermessung und Straßenbau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0349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Vermessung und Straßenbau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73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F4DE81AF-EDBB-4440-4FC9-3FEC41B86A8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0287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8.7 - 2. Messung (QVW) im Gleis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54h 03.03.28 22:00 – 06.03.28 04:00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74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15" name="Pfeil: nach links 14">
            <a:extLst>
              <a:ext uri="{FF2B5EF4-FFF2-40B4-BE49-F238E27FC236}">
                <a16:creationId xmlns:a16="http://schemas.microsoft.com/office/drawing/2014/main" id="{AF7B9342-0CDA-545D-DC89-781856E7B38F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0638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8.8 - 3. Messung (QVW) im Gleis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54h 10.03.28 22:00 – 13.03.28 4:00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75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2D0077F8-5E8E-E74A-E215-A3967207552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359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8.9 - Straßenbelag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5x7h 13.03.28 23:00 – 18.03.28 6:00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76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A2F39370-F0B5-D8EF-163E-C7C14F4DA481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9639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8.10 - Straßenbelag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54h 18.03.28 22:00 – 21.03.28 04:00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77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D3D00BA7-90F2-D739-F47C-83523DD42F72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6175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8.11 - Straßenbelag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5x7h 21.03.28 23:00 – 26.03.28 06:00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78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E76822B4-6BD7-46A1-8C85-DB47C27A18A0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57312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2881-B9CB-B803-EE89-8BF379050B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151"/>
            <a:ext cx="12192000" cy="415106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D9B32D-1BBD-555B-63A9-4432963FAF9A}"/>
              </a:ext>
            </a:extLst>
          </p:cNvPr>
          <p:cNvSpPr txBox="1"/>
          <p:nvPr/>
        </p:nvSpPr>
        <p:spPr>
          <a:xfrm>
            <a:off x="9640681" y="351150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A9E077-BC8B-D49A-E5B7-74ABF7CBD73D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4" name="Pfeil: nach unten 13">
            <a:extLst>
              <a:ext uri="{FF2B5EF4-FFF2-40B4-BE49-F238E27FC236}">
                <a16:creationId xmlns:a16="http://schemas.microsoft.com/office/drawing/2014/main" id="{817A2341-2BA5-EA03-E100-607D8769DC1A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82183DEC-603E-41A1-924E-36CDD20870C2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DFD8E3E7-1DAA-D5A5-C138-5D2925605944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94A93BF7-3C9C-79D6-7CFA-BA6349D8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CCB315FC-211F-D043-4BC7-D9B7228798A5}"/>
              </a:ext>
            </a:extLst>
          </p:cNvPr>
          <p:cNvSpPr/>
          <p:nvPr/>
        </p:nvSpPr>
        <p:spPr>
          <a:xfrm rot="713585">
            <a:off x="-2791" y="4486104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31" name="Pfeil: nach links und rechts 30">
            <a:extLst>
              <a:ext uri="{FF2B5EF4-FFF2-40B4-BE49-F238E27FC236}">
                <a16:creationId xmlns:a16="http://schemas.microsoft.com/office/drawing/2014/main" id="{089A467B-AD9B-BBFD-08D6-D99EEBBB5800}"/>
              </a:ext>
            </a:extLst>
          </p:cNvPr>
          <p:cNvSpPr/>
          <p:nvPr/>
        </p:nvSpPr>
        <p:spPr>
          <a:xfrm rot="713585">
            <a:off x="-21719" y="4650874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32" name="Pfeil: nach links und rechts 31">
            <a:extLst>
              <a:ext uri="{FF2B5EF4-FFF2-40B4-BE49-F238E27FC236}">
                <a16:creationId xmlns:a16="http://schemas.microsoft.com/office/drawing/2014/main" id="{3F9EC38B-6FCD-1C28-9E69-1C6DDD134C1A}"/>
              </a:ext>
            </a:extLst>
          </p:cNvPr>
          <p:cNvSpPr/>
          <p:nvPr/>
        </p:nvSpPr>
        <p:spPr>
          <a:xfrm rot="713585">
            <a:off x="13781" y="4832215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45" name="Pfeil: nach unten 44">
            <a:extLst>
              <a:ext uri="{FF2B5EF4-FFF2-40B4-BE49-F238E27FC236}">
                <a16:creationId xmlns:a16="http://schemas.microsoft.com/office/drawing/2014/main" id="{866EF0D8-3401-AF26-8542-5EC7DAF03AEB}"/>
              </a:ext>
            </a:extLst>
          </p:cNvPr>
          <p:cNvSpPr/>
          <p:nvPr/>
        </p:nvSpPr>
        <p:spPr>
          <a:xfrm rot="16796534" flipH="1">
            <a:off x="250561" y="4750877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46" name="Pfeil: nach unten 45">
            <a:extLst>
              <a:ext uri="{FF2B5EF4-FFF2-40B4-BE49-F238E27FC236}">
                <a16:creationId xmlns:a16="http://schemas.microsoft.com/office/drawing/2014/main" id="{9329984C-A6D4-332C-6678-74F3C58C4D2A}"/>
              </a:ext>
            </a:extLst>
          </p:cNvPr>
          <p:cNvSpPr/>
          <p:nvPr/>
        </p:nvSpPr>
        <p:spPr>
          <a:xfrm rot="16796534" flipH="1">
            <a:off x="469061" y="4756077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53" name="Pfeil: nach links und rechts 52">
            <a:extLst>
              <a:ext uri="{FF2B5EF4-FFF2-40B4-BE49-F238E27FC236}">
                <a16:creationId xmlns:a16="http://schemas.microsoft.com/office/drawing/2014/main" id="{879469C1-504E-7C48-BEC8-BBF2A37193E2}"/>
              </a:ext>
            </a:extLst>
          </p:cNvPr>
          <p:cNvSpPr/>
          <p:nvPr/>
        </p:nvSpPr>
        <p:spPr>
          <a:xfrm rot="20817081">
            <a:off x="10160742" y="3071889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  <a:noFill/>
        </p:spPr>
        <p:txBody>
          <a:bodyPr/>
          <a:lstStyle/>
          <a:p>
            <a:r>
              <a:rPr lang="de-DE" dirty="0"/>
              <a:t>Sperrpause 8.12 - Straßenbelag auf der EÜ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54h 26.03.28 22:00– 29.03.28 04:00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79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78939" y="280451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340675" y="3003112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302409" y="3232596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63350674-16FE-AC81-28F8-CF479D3BEEA5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25864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26" name="Sprechblase: rechteckig 25">
            <a:extLst>
              <a:ext uri="{FF2B5EF4-FFF2-40B4-BE49-F238E27FC236}">
                <a16:creationId xmlns:a16="http://schemas.microsoft.com/office/drawing/2014/main" id="{F0028105-9F9D-D794-BB7C-1A5FBEF50C35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48722"/>
              <a:gd name="adj2" fmla="val 24163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3" name="Sprechblase: rechteckig 32">
            <a:extLst>
              <a:ext uri="{FF2B5EF4-FFF2-40B4-BE49-F238E27FC236}">
                <a16:creationId xmlns:a16="http://schemas.microsoft.com/office/drawing/2014/main" id="{1366C716-5220-3A62-6202-7E7CC22E6755}"/>
              </a:ext>
            </a:extLst>
          </p:cNvPr>
          <p:cNvSpPr/>
          <p:nvPr/>
        </p:nvSpPr>
        <p:spPr>
          <a:xfrm>
            <a:off x="4245842" y="4998540"/>
            <a:ext cx="546730" cy="225905"/>
          </a:xfrm>
          <a:prstGeom prst="wedgeRectCallout">
            <a:avLst>
              <a:gd name="adj1" fmla="val -71856"/>
              <a:gd name="adj2" fmla="val 259838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36" name="Sprechblase: rechteckig 35">
            <a:extLst>
              <a:ext uri="{FF2B5EF4-FFF2-40B4-BE49-F238E27FC236}">
                <a16:creationId xmlns:a16="http://schemas.microsoft.com/office/drawing/2014/main" id="{D4986793-64ED-C238-C59F-C46F7027A24D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37810"/>
              <a:gd name="adj2" fmla="val 26427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7" name="Sprechblase: rechteckig 6">
            <a:extLst>
              <a:ext uri="{FF2B5EF4-FFF2-40B4-BE49-F238E27FC236}">
                <a16:creationId xmlns:a16="http://schemas.microsoft.com/office/drawing/2014/main" id="{75E1DAD3-69B2-AEAA-3490-629073113902}"/>
              </a:ext>
            </a:extLst>
          </p:cNvPr>
          <p:cNvSpPr/>
          <p:nvPr/>
        </p:nvSpPr>
        <p:spPr>
          <a:xfrm>
            <a:off x="506113" y="5694295"/>
            <a:ext cx="546730" cy="225905"/>
          </a:xfrm>
          <a:prstGeom prst="wedgeRectCallout">
            <a:avLst>
              <a:gd name="adj1" fmla="val 78390"/>
              <a:gd name="adj2" fmla="val -19824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10" name="Pfeil: nach links und rechts 9">
            <a:extLst>
              <a:ext uri="{FF2B5EF4-FFF2-40B4-BE49-F238E27FC236}">
                <a16:creationId xmlns:a16="http://schemas.microsoft.com/office/drawing/2014/main" id="{BE606D89-39F0-42A5-576F-3565065F35A5}"/>
              </a:ext>
            </a:extLst>
          </p:cNvPr>
          <p:cNvSpPr/>
          <p:nvPr/>
        </p:nvSpPr>
        <p:spPr>
          <a:xfrm rot="19660001">
            <a:off x="6503806" y="4453832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E36C63B2-DA0E-6305-2579-5458799DDAE2}"/>
              </a:ext>
            </a:extLst>
          </p:cNvPr>
          <p:cNvSpPr/>
          <p:nvPr/>
        </p:nvSpPr>
        <p:spPr>
          <a:xfrm>
            <a:off x="6067069" y="3302218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F959C59A-927D-0B08-0361-88478B26CCE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3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9495950" cy="905972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1.2 – </a:t>
            </a:r>
            <a:r>
              <a:rPr lang="de-DE" dirty="0" err="1">
                <a:solidFill>
                  <a:srgbClr val="00B050"/>
                </a:solidFill>
              </a:rPr>
              <a:t>StrSp</a:t>
            </a:r>
            <a:r>
              <a:rPr lang="de-DE" dirty="0">
                <a:solidFill>
                  <a:srgbClr val="00B050"/>
                </a:solidFill>
              </a:rPr>
              <a:t> 5963 </a:t>
            </a:r>
            <a:r>
              <a:rPr lang="de-DE" dirty="0"/>
              <a:t>Vegetation &amp; KamiSo</a:t>
            </a:r>
            <a:br>
              <a:rPr lang="de-DE" dirty="0">
                <a:solidFill>
                  <a:schemeClr val="accent2"/>
                </a:solidFill>
              </a:rPr>
            </a:br>
            <a:r>
              <a:rPr lang="de-DE" dirty="0">
                <a:solidFill>
                  <a:srgbClr val="00B050"/>
                </a:solidFill>
              </a:rPr>
              <a:t>Fr 06.02 – Mo 09.02.26 je 07:00 – 13:00 4x6h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695094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2992761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750310" y="4995715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33051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52910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75859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39147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59007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81955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3D4BCA30-2E7A-98D8-BC54-075A715C972A}"/>
              </a:ext>
            </a:extLst>
          </p:cNvPr>
          <p:cNvSpPr/>
          <p:nvPr/>
        </p:nvSpPr>
        <p:spPr>
          <a:xfrm>
            <a:off x="5459323" y="3847294"/>
            <a:ext cx="6023295" cy="1174459"/>
          </a:xfrm>
          <a:custGeom>
            <a:avLst/>
            <a:gdLst>
              <a:gd name="connsiteX0" fmla="*/ 41945 w 6023295"/>
              <a:gd name="connsiteY0" fmla="*/ 629175 h 1174459"/>
              <a:gd name="connsiteX1" fmla="*/ 0 w 6023295"/>
              <a:gd name="connsiteY1" fmla="*/ 998290 h 1174459"/>
              <a:gd name="connsiteX2" fmla="*/ 780176 w 6023295"/>
              <a:gd name="connsiteY2" fmla="*/ 1174459 h 1174459"/>
              <a:gd name="connsiteX3" fmla="*/ 3137483 w 6023295"/>
              <a:gd name="connsiteY3" fmla="*/ 1132514 h 1174459"/>
              <a:gd name="connsiteX4" fmla="*/ 4907560 w 6023295"/>
              <a:gd name="connsiteY4" fmla="*/ 729842 h 1174459"/>
              <a:gd name="connsiteX5" fmla="*/ 6006517 w 6023295"/>
              <a:gd name="connsiteY5" fmla="*/ 369116 h 1174459"/>
              <a:gd name="connsiteX6" fmla="*/ 6023295 w 6023295"/>
              <a:gd name="connsiteY6" fmla="*/ 0 h 1174459"/>
              <a:gd name="connsiteX7" fmla="*/ 4513277 w 6023295"/>
              <a:gd name="connsiteY7" fmla="*/ 343949 h 1174459"/>
              <a:gd name="connsiteX8" fmla="*/ 2910980 w 6023295"/>
              <a:gd name="connsiteY8" fmla="*/ 604008 h 1174459"/>
              <a:gd name="connsiteX9" fmla="*/ 1291905 w 6023295"/>
              <a:gd name="connsiteY9" fmla="*/ 729842 h 1174459"/>
              <a:gd name="connsiteX10" fmla="*/ 285226 w 6023295"/>
              <a:gd name="connsiteY10" fmla="*/ 696287 h 1174459"/>
              <a:gd name="connsiteX11" fmla="*/ 41945 w 6023295"/>
              <a:gd name="connsiteY11" fmla="*/ 629175 h 117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295" h="1174459">
                <a:moveTo>
                  <a:pt x="41945" y="629175"/>
                </a:moveTo>
                <a:lnTo>
                  <a:pt x="0" y="998290"/>
                </a:lnTo>
                <a:lnTo>
                  <a:pt x="780176" y="1174459"/>
                </a:lnTo>
                <a:lnTo>
                  <a:pt x="3137483" y="1132514"/>
                </a:lnTo>
                <a:lnTo>
                  <a:pt x="4907560" y="729842"/>
                </a:lnTo>
                <a:lnTo>
                  <a:pt x="6006517" y="369116"/>
                </a:lnTo>
                <a:lnTo>
                  <a:pt x="6023295" y="0"/>
                </a:lnTo>
                <a:lnTo>
                  <a:pt x="4513277" y="343949"/>
                </a:lnTo>
                <a:lnTo>
                  <a:pt x="2910980" y="604008"/>
                </a:lnTo>
                <a:lnTo>
                  <a:pt x="1291905" y="729842"/>
                </a:lnTo>
                <a:lnTo>
                  <a:pt x="285226" y="696287"/>
                </a:lnTo>
                <a:lnTo>
                  <a:pt x="41945" y="629175"/>
                </a:lnTo>
                <a:close/>
              </a:path>
            </a:pathLst>
          </a:cu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DAAAA40-7483-BC56-BE62-716BAEC5E8E8}"/>
              </a:ext>
            </a:extLst>
          </p:cNvPr>
          <p:cNvSpPr/>
          <p:nvPr/>
        </p:nvSpPr>
        <p:spPr>
          <a:xfrm>
            <a:off x="5519936" y="4434524"/>
            <a:ext cx="864096" cy="288032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C67CA7EF-A04C-6314-1990-D0BF063A22F9}"/>
              </a:ext>
            </a:extLst>
          </p:cNvPr>
          <p:cNvSpPr/>
          <p:nvPr/>
        </p:nvSpPr>
        <p:spPr>
          <a:xfrm>
            <a:off x="1904301" y="4127383"/>
            <a:ext cx="2474752" cy="645953"/>
          </a:xfrm>
          <a:custGeom>
            <a:avLst/>
            <a:gdLst>
              <a:gd name="connsiteX0" fmla="*/ 201336 w 2474752"/>
              <a:gd name="connsiteY0" fmla="*/ 0 h 645953"/>
              <a:gd name="connsiteX1" fmla="*/ 0 w 2474752"/>
              <a:gd name="connsiteY1" fmla="*/ 645953 h 645953"/>
              <a:gd name="connsiteX2" fmla="*/ 956345 w 2474752"/>
              <a:gd name="connsiteY2" fmla="*/ 637564 h 645953"/>
              <a:gd name="connsiteX3" fmla="*/ 1870745 w 2474752"/>
              <a:gd name="connsiteY3" fmla="*/ 503340 h 645953"/>
              <a:gd name="connsiteX4" fmla="*/ 2474752 w 2474752"/>
              <a:gd name="connsiteY4" fmla="*/ 293615 h 645953"/>
              <a:gd name="connsiteX5" fmla="*/ 1224793 w 2474752"/>
              <a:gd name="connsiteY5" fmla="*/ 125835 h 645953"/>
              <a:gd name="connsiteX6" fmla="*/ 201336 w 2474752"/>
              <a:gd name="connsiteY6" fmla="*/ 0 h 64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4752" h="645953">
                <a:moveTo>
                  <a:pt x="201336" y="0"/>
                </a:moveTo>
                <a:lnTo>
                  <a:pt x="0" y="645953"/>
                </a:lnTo>
                <a:lnTo>
                  <a:pt x="956345" y="637564"/>
                </a:lnTo>
                <a:lnTo>
                  <a:pt x="1870745" y="503340"/>
                </a:lnTo>
                <a:lnTo>
                  <a:pt x="2474752" y="293615"/>
                </a:lnTo>
                <a:lnTo>
                  <a:pt x="1224793" y="125835"/>
                </a:lnTo>
                <a:lnTo>
                  <a:pt x="201336" y="0"/>
                </a:lnTo>
                <a:close/>
              </a:path>
            </a:pathLst>
          </a:cu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001FA1E-86C7-EDDA-87E8-81AE7DBD6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2C37C5D5-F4CE-6498-0B01-2AD481224154}"/>
              </a:ext>
            </a:extLst>
          </p:cNvPr>
          <p:cNvSpPr/>
          <p:nvPr/>
        </p:nvSpPr>
        <p:spPr>
          <a:xfrm rot="19865441">
            <a:off x="4614247" y="3976000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DEAB031B-2264-C35E-71C5-50CF39B2AE54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1954454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Abriss alte EÜ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80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89C6F9D8-7BA1-A16E-54D5-00F99E6C782E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6286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CDB0801-BAD3-32D2-8204-7234FEE833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523" y="2090634"/>
            <a:ext cx="11254164" cy="43251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7A94AD48-AD52-50FC-E4AE-A3B2F3E0AB7E}"/>
              </a:ext>
            </a:extLst>
          </p:cNvPr>
          <p:cNvSpPr txBox="1"/>
          <p:nvPr/>
        </p:nvSpPr>
        <p:spPr>
          <a:xfrm>
            <a:off x="6800699" y="5435571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3" name="Pfeil: nach unten 12">
            <a:extLst>
              <a:ext uri="{FF2B5EF4-FFF2-40B4-BE49-F238E27FC236}">
                <a16:creationId xmlns:a16="http://schemas.microsoft.com/office/drawing/2014/main" id="{BF5FFAA4-EBE5-FA19-A009-E2F1AAE050E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17" name="Pfeil: nach unten 16">
            <a:extLst>
              <a:ext uri="{FF2B5EF4-FFF2-40B4-BE49-F238E27FC236}">
                <a16:creationId xmlns:a16="http://schemas.microsoft.com/office/drawing/2014/main" id="{ADA0036D-1BF1-5AB2-0340-25BE13FF4781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18" name="Pfeil: nach unten 17">
            <a:extLst>
              <a:ext uri="{FF2B5EF4-FFF2-40B4-BE49-F238E27FC236}">
                <a16:creationId xmlns:a16="http://schemas.microsoft.com/office/drawing/2014/main" id="{637FD9DF-1C0C-42A2-ADB6-191C8994EDA9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2" name="Pfeil: nach links und rechts 21">
            <a:extLst>
              <a:ext uri="{FF2B5EF4-FFF2-40B4-BE49-F238E27FC236}">
                <a16:creationId xmlns:a16="http://schemas.microsoft.com/office/drawing/2014/main" id="{DF2508F6-6FAD-8505-2577-396AE1B164D1}"/>
              </a:ext>
            </a:extLst>
          </p:cNvPr>
          <p:cNvSpPr/>
          <p:nvPr/>
        </p:nvSpPr>
        <p:spPr>
          <a:xfrm rot="713585">
            <a:off x="-27945" y="4590223"/>
            <a:ext cx="615920" cy="207330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846</a:t>
            </a:r>
          </a:p>
        </p:txBody>
      </p:sp>
      <p:sp>
        <p:nvSpPr>
          <p:cNvPr id="26" name="Pfeil: nach links und rechts 25">
            <a:extLst>
              <a:ext uri="{FF2B5EF4-FFF2-40B4-BE49-F238E27FC236}">
                <a16:creationId xmlns:a16="http://schemas.microsoft.com/office/drawing/2014/main" id="{0CDED555-C8EC-7F96-71A6-049238B025C4}"/>
              </a:ext>
            </a:extLst>
          </p:cNvPr>
          <p:cNvSpPr/>
          <p:nvPr/>
        </p:nvSpPr>
        <p:spPr>
          <a:xfrm rot="713585">
            <a:off x="-46873" y="4754993"/>
            <a:ext cx="812358" cy="210189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847</a:t>
            </a:r>
          </a:p>
        </p:txBody>
      </p:sp>
      <p:sp>
        <p:nvSpPr>
          <p:cNvPr id="27" name="Pfeil: nach links und rechts 26">
            <a:extLst>
              <a:ext uri="{FF2B5EF4-FFF2-40B4-BE49-F238E27FC236}">
                <a16:creationId xmlns:a16="http://schemas.microsoft.com/office/drawing/2014/main" id="{A2E3D1BA-41D8-3647-B67D-B1783C569462}"/>
              </a:ext>
            </a:extLst>
          </p:cNvPr>
          <p:cNvSpPr/>
          <p:nvPr/>
        </p:nvSpPr>
        <p:spPr>
          <a:xfrm rot="713585">
            <a:off x="-11373" y="4936334"/>
            <a:ext cx="772692" cy="193986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848</a:t>
            </a:r>
          </a:p>
        </p:txBody>
      </p:sp>
      <p:sp>
        <p:nvSpPr>
          <p:cNvPr id="28" name="Pfeil: nach unten 27">
            <a:extLst>
              <a:ext uri="{FF2B5EF4-FFF2-40B4-BE49-F238E27FC236}">
                <a16:creationId xmlns:a16="http://schemas.microsoft.com/office/drawing/2014/main" id="{9EB8C8B4-2B47-3A7A-690D-5EB51F365313}"/>
              </a:ext>
            </a:extLst>
          </p:cNvPr>
          <p:cNvSpPr/>
          <p:nvPr/>
        </p:nvSpPr>
        <p:spPr>
          <a:xfrm rot="16796534" flipH="1">
            <a:off x="225407" y="4854996"/>
            <a:ext cx="216688" cy="721233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890</a:t>
            </a:r>
          </a:p>
        </p:txBody>
      </p:sp>
      <p:sp>
        <p:nvSpPr>
          <p:cNvPr id="29" name="Pfeil: nach unten 28">
            <a:extLst>
              <a:ext uri="{FF2B5EF4-FFF2-40B4-BE49-F238E27FC236}">
                <a16:creationId xmlns:a16="http://schemas.microsoft.com/office/drawing/2014/main" id="{4004BB18-6CDE-3A2C-39E9-66003280AFB3}"/>
              </a:ext>
            </a:extLst>
          </p:cNvPr>
          <p:cNvSpPr/>
          <p:nvPr/>
        </p:nvSpPr>
        <p:spPr>
          <a:xfrm rot="16796534" flipH="1">
            <a:off x="443907" y="4860196"/>
            <a:ext cx="172475" cy="1045766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891</a:t>
            </a:r>
          </a:p>
        </p:txBody>
      </p:sp>
      <p:sp>
        <p:nvSpPr>
          <p:cNvPr id="30" name="Pfeil: nach links und rechts 29">
            <a:extLst>
              <a:ext uri="{FF2B5EF4-FFF2-40B4-BE49-F238E27FC236}">
                <a16:creationId xmlns:a16="http://schemas.microsoft.com/office/drawing/2014/main" id="{6BE1F86A-3477-532D-CB12-0D9961852C68}"/>
              </a:ext>
            </a:extLst>
          </p:cNvPr>
          <p:cNvSpPr/>
          <p:nvPr/>
        </p:nvSpPr>
        <p:spPr>
          <a:xfrm rot="20817081">
            <a:off x="9870347" y="3071614"/>
            <a:ext cx="1755654" cy="190588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855</a:t>
            </a:r>
          </a:p>
        </p:txBody>
      </p:sp>
      <p:sp>
        <p:nvSpPr>
          <p:cNvPr id="31" name="Pfeil: nach unten 30">
            <a:extLst>
              <a:ext uri="{FF2B5EF4-FFF2-40B4-BE49-F238E27FC236}">
                <a16:creationId xmlns:a16="http://schemas.microsoft.com/office/drawing/2014/main" id="{3993DDC7-4BFE-55D6-8722-3B71DEC8F50C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32" name="Pfeil: nach unten 31">
            <a:extLst>
              <a:ext uri="{FF2B5EF4-FFF2-40B4-BE49-F238E27FC236}">
                <a16:creationId xmlns:a16="http://schemas.microsoft.com/office/drawing/2014/main" id="{49F93ED6-4573-B85A-C81D-C5FDBA0E14D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33" name="Pfeil: nach unten 32">
            <a:extLst>
              <a:ext uri="{FF2B5EF4-FFF2-40B4-BE49-F238E27FC236}">
                <a16:creationId xmlns:a16="http://schemas.microsoft.com/office/drawing/2014/main" id="{8FF18F14-4A45-5E46-7D60-3455B6561603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37" name="Sprechblase: rechteckig 36">
            <a:extLst>
              <a:ext uri="{FF2B5EF4-FFF2-40B4-BE49-F238E27FC236}">
                <a16:creationId xmlns:a16="http://schemas.microsoft.com/office/drawing/2014/main" id="{28719BF0-3193-5F04-6715-62CB105ED9F0}"/>
              </a:ext>
            </a:extLst>
          </p:cNvPr>
          <p:cNvSpPr/>
          <p:nvPr/>
        </p:nvSpPr>
        <p:spPr>
          <a:xfrm>
            <a:off x="2276490" y="4787312"/>
            <a:ext cx="546730" cy="225905"/>
          </a:xfrm>
          <a:prstGeom prst="wedgeRectCallout">
            <a:avLst>
              <a:gd name="adj1" fmla="val -77892"/>
              <a:gd name="adj2" fmla="val 280795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W5</a:t>
            </a:r>
          </a:p>
        </p:txBody>
      </p:sp>
      <p:sp>
        <p:nvSpPr>
          <p:cNvPr id="38" name="Sprechblase: rechteckig 37">
            <a:extLst>
              <a:ext uri="{FF2B5EF4-FFF2-40B4-BE49-F238E27FC236}">
                <a16:creationId xmlns:a16="http://schemas.microsoft.com/office/drawing/2014/main" id="{B066208F-4694-8DA3-1C9C-4829212BA600}"/>
              </a:ext>
            </a:extLst>
          </p:cNvPr>
          <p:cNvSpPr/>
          <p:nvPr/>
        </p:nvSpPr>
        <p:spPr>
          <a:xfrm>
            <a:off x="3379989" y="4982775"/>
            <a:ext cx="546730" cy="225905"/>
          </a:xfrm>
          <a:prstGeom prst="wedgeRectCallout">
            <a:avLst>
              <a:gd name="adj1" fmla="val -157124"/>
              <a:gd name="adj2" fmla="val 264121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W4</a:t>
            </a:r>
          </a:p>
        </p:txBody>
      </p:sp>
      <p:sp>
        <p:nvSpPr>
          <p:cNvPr id="39" name="Sprechblase: rechteckig 38">
            <a:extLst>
              <a:ext uri="{FF2B5EF4-FFF2-40B4-BE49-F238E27FC236}">
                <a16:creationId xmlns:a16="http://schemas.microsoft.com/office/drawing/2014/main" id="{FCCE4DE8-FA57-EE03-2BE5-10FFD244AE3E}"/>
              </a:ext>
            </a:extLst>
          </p:cNvPr>
          <p:cNvSpPr/>
          <p:nvPr/>
        </p:nvSpPr>
        <p:spPr>
          <a:xfrm>
            <a:off x="4367808" y="5807247"/>
            <a:ext cx="546730" cy="225905"/>
          </a:xfrm>
          <a:prstGeom prst="wedgeRectCallout">
            <a:avLst>
              <a:gd name="adj1" fmla="val -139994"/>
              <a:gd name="adj2" fmla="val -92463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W3</a:t>
            </a:r>
          </a:p>
        </p:txBody>
      </p:sp>
      <p:sp>
        <p:nvSpPr>
          <p:cNvPr id="40" name="Sprechblase: rechteckig 39">
            <a:extLst>
              <a:ext uri="{FF2B5EF4-FFF2-40B4-BE49-F238E27FC236}">
                <a16:creationId xmlns:a16="http://schemas.microsoft.com/office/drawing/2014/main" id="{ADD4A59E-CCF9-355B-ED4B-306FA5B50BE6}"/>
              </a:ext>
            </a:extLst>
          </p:cNvPr>
          <p:cNvSpPr/>
          <p:nvPr/>
        </p:nvSpPr>
        <p:spPr>
          <a:xfrm>
            <a:off x="1271897" y="4495189"/>
            <a:ext cx="546730" cy="225905"/>
          </a:xfrm>
          <a:prstGeom prst="wedgeRectCallout">
            <a:avLst>
              <a:gd name="adj1" fmla="val -52009"/>
              <a:gd name="adj2" fmla="val 260527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W6</a:t>
            </a:r>
          </a:p>
        </p:txBody>
      </p:sp>
      <p:sp>
        <p:nvSpPr>
          <p:cNvPr id="41" name="Sprechblase: rechteckig 40">
            <a:extLst>
              <a:ext uri="{FF2B5EF4-FFF2-40B4-BE49-F238E27FC236}">
                <a16:creationId xmlns:a16="http://schemas.microsoft.com/office/drawing/2014/main" id="{0B665691-C8ED-75A0-59C4-9681A7BBE4B1}"/>
              </a:ext>
            </a:extLst>
          </p:cNvPr>
          <p:cNvSpPr/>
          <p:nvPr/>
        </p:nvSpPr>
        <p:spPr>
          <a:xfrm>
            <a:off x="671419" y="5985529"/>
            <a:ext cx="546730" cy="225905"/>
          </a:xfrm>
          <a:prstGeom prst="wedgeRectCallout">
            <a:avLst>
              <a:gd name="adj1" fmla="val 11800"/>
              <a:gd name="adj2" fmla="val -273204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00" dirty="0">
                <a:solidFill>
                  <a:schemeClr val="tx1"/>
                </a:solidFill>
              </a:rPr>
              <a:t>W7</a:t>
            </a:r>
          </a:p>
        </p:txBody>
      </p:sp>
      <p:sp>
        <p:nvSpPr>
          <p:cNvPr id="42" name="Pfeil: nach links und rechts 41">
            <a:extLst>
              <a:ext uri="{FF2B5EF4-FFF2-40B4-BE49-F238E27FC236}">
                <a16:creationId xmlns:a16="http://schemas.microsoft.com/office/drawing/2014/main" id="{1DFECD6F-09CB-B879-1588-B5CE9F9DA058}"/>
              </a:ext>
            </a:extLst>
          </p:cNvPr>
          <p:cNvSpPr/>
          <p:nvPr/>
        </p:nvSpPr>
        <p:spPr>
          <a:xfrm rot="19660001">
            <a:off x="6226242" y="4355324"/>
            <a:ext cx="2133264" cy="242557"/>
          </a:xfrm>
          <a:prstGeom prst="left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43" name="Pfeil: nach links und rechts 42">
            <a:extLst>
              <a:ext uri="{FF2B5EF4-FFF2-40B4-BE49-F238E27FC236}">
                <a16:creationId xmlns:a16="http://schemas.microsoft.com/office/drawing/2014/main" id="{57422BD3-E8B7-3563-E626-E97938A65A28}"/>
              </a:ext>
            </a:extLst>
          </p:cNvPr>
          <p:cNvSpPr/>
          <p:nvPr/>
        </p:nvSpPr>
        <p:spPr>
          <a:xfrm>
            <a:off x="5963318" y="3200323"/>
            <a:ext cx="2242480" cy="198338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050" dirty="0">
                <a:solidFill>
                  <a:schemeClr val="tx1"/>
                </a:solidFill>
              </a:rPr>
              <a:t>190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7.1 – </a:t>
            </a:r>
            <a:r>
              <a:rPr lang="de-DE" dirty="0" err="1">
                <a:solidFill>
                  <a:schemeClr val="accent2"/>
                </a:solidFill>
              </a:rPr>
              <a:t>StrSP</a:t>
            </a:r>
            <a:r>
              <a:rPr lang="de-DE" dirty="0">
                <a:solidFill>
                  <a:schemeClr val="accent2"/>
                </a:solidFill>
              </a:rPr>
              <a:t> 5963 &amp; TSP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198h </a:t>
            </a:r>
            <a:r>
              <a:rPr lang="de-DE" dirty="0"/>
              <a:t>12.04.28 7:00 – 20.04.2028 13:00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81</a:t>
            </a:fld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7195198" y="336625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Abbruch alte EÜ mit OLA Bz. 2 und 3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678561-69BB-E6C0-E46D-7D93D2C95A3F}"/>
              </a:ext>
            </a:extLst>
          </p:cNvPr>
          <p:cNvSpPr/>
          <p:nvPr/>
        </p:nvSpPr>
        <p:spPr>
          <a:xfrm>
            <a:off x="4092330" y="4035338"/>
            <a:ext cx="2935106" cy="997990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EF57B361-3E59-33C7-1EF7-802EDD86BE7D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11900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Oberleitungsarbeiten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82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361FBF35-6561-15E5-AA61-5EE3AE1120B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283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7.2 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24.04.28 7:00 – 17:00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83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Gründung Mast N2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>
            <a:off x="4699078" y="3784414"/>
            <a:ext cx="864096" cy="49472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DA57288E-1231-9D71-3B83-8D8ABB712485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57385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7.3 – </a:t>
            </a:r>
            <a:r>
              <a:rPr lang="de-DE" dirty="0" err="1">
                <a:solidFill>
                  <a:schemeClr val="accent2"/>
                </a:solidFill>
              </a:rPr>
              <a:t>StSpr</a:t>
            </a:r>
            <a:r>
              <a:rPr lang="de-DE" dirty="0">
                <a:solidFill>
                  <a:schemeClr val="accent2"/>
                </a:solidFill>
              </a:rPr>
              <a:t> 5963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25.04.28 7:00 – 17:00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84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Gründung Mast N1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>
            <a:off x="4511824" y="4509120"/>
            <a:ext cx="576064" cy="50405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A25B3336-42D0-BAD7-82AA-141FE602B3B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039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Entwässerung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85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CF038C5B-9FC0-43D1-C3C0-3853532BF946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528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 rot="356738">
            <a:off x="2886970" y="4491351"/>
            <a:ext cx="3858025" cy="521873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7.5 – </a:t>
            </a:r>
            <a:r>
              <a:rPr lang="de-DE" dirty="0" err="1">
                <a:solidFill>
                  <a:schemeClr val="accent2"/>
                </a:solidFill>
              </a:rPr>
              <a:t>StSpr</a:t>
            </a:r>
            <a:r>
              <a:rPr lang="de-DE" dirty="0">
                <a:solidFill>
                  <a:schemeClr val="accent2"/>
                </a:solidFill>
              </a:rPr>
              <a:t> 5963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6x12h </a:t>
            </a:r>
            <a:r>
              <a:rPr lang="de-DE" dirty="0"/>
              <a:t>14.05.28 7:00 – 20.05.2028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86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Entwässerungskanal DN500 u. DN300 sowie Böschungen (Südseite)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4C95AA27-4907-E731-3CD4-341B30A53E49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3720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7.4 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4x12h </a:t>
            </a:r>
            <a:r>
              <a:rPr lang="de-DE" dirty="0"/>
              <a:t>21.05.28 7:00 – 24.05.2028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87</a:t>
            </a:fld>
            <a:endParaRPr lang="de-DE"/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Entwässerungskanal DN300 u. Böschungen Nordseite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 rot="398040">
            <a:off x="998953" y="3503633"/>
            <a:ext cx="6705404" cy="540054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4" name="Pfeil: nach links 3">
            <a:extLst>
              <a:ext uri="{FF2B5EF4-FFF2-40B4-BE49-F238E27FC236}">
                <a16:creationId xmlns:a16="http://schemas.microsoft.com/office/drawing/2014/main" id="{A025110F-E421-C997-5CF2-885A68F63A11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4700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80728"/>
            <a:ext cx="11449050" cy="1836204"/>
          </a:xfrm>
        </p:spPr>
        <p:txBody>
          <a:bodyPr anchor="b">
            <a:normAutofit/>
          </a:bodyPr>
          <a:lstStyle/>
          <a:p>
            <a:r>
              <a:rPr lang="de-DE" dirty="0"/>
              <a:t>Oberleitungsarbeiten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0027" y="6538648"/>
            <a:ext cx="520498" cy="21602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913D9F7D-0C28-4C21-AA99-7C67E34F632A}" type="slidenum">
              <a:rPr lang="de-DE" smtClean="0"/>
              <a:pPr>
                <a:spcAft>
                  <a:spcPts val="600"/>
                </a:spcAft>
              </a:pPr>
              <a:t>88</a:t>
            </a:fld>
            <a:endParaRPr lang="de-DE"/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639FED9C-6B6D-F793-3ED2-DD7DE7F54A4D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800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7.6 – </a:t>
            </a:r>
            <a:r>
              <a:rPr lang="de-DE" dirty="0">
                <a:solidFill>
                  <a:schemeClr val="accent2"/>
                </a:solidFill>
              </a:rPr>
              <a:t>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29.05.28 7:00 – 17:00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89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Mast N2 stellen + Kettenwerk 5962/Pz übernehmen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 rot="421374">
            <a:off x="3418523" y="3999227"/>
            <a:ext cx="3528392" cy="279107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4F3D1DFC-34F5-0D57-78E6-C10CA98B1CEB}"/>
              </a:ext>
            </a:extLst>
          </p:cNvPr>
          <p:cNvSpPr/>
          <p:nvPr/>
        </p:nvSpPr>
        <p:spPr>
          <a:xfrm>
            <a:off x="4699078" y="3784414"/>
            <a:ext cx="864096" cy="494729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5E4246CC-9756-58F0-BB59-6B9D6879A16D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271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5"/>
            <a:ext cx="9495950" cy="1079223"/>
          </a:xfrm>
        </p:spPr>
        <p:txBody>
          <a:bodyPr/>
          <a:lstStyle/>
          <a:p>
            <a:r>
              <a:rPr lang="de-DE" dirty="0"/>
              <a:t>Sperrpause </a:t>
            </a:r>
            <a:r>
              <a:rPr lang="de-DE" dirty="0" err="1"/>
              <a:t>tVE</a:t>
            </a:r>
            <a:r>
              <a:rPr lang="de-DE" dirty="0"/>
              <a:t> 1.1 – </a:t>
            </a:r>
            <a:r>
              <a:rPr lang="de-DE" dirty="0">
                <a:solidFill>
                  <a:schemeClr val="accent2"/>
                </a:solidFill>
              </a:rPr>
              <a:t>ESP 5962 </a:t>
            </a:r>
            <a:r>
              <a:rPr lang="de-DE" dirty="0"/>
              <a:t>Vegetation &amp; KamiSo</a:t>
            </a:r>
            <a:br>
              <a:rPr lang="de-DE" dirty="0">
                <a:solidFill>
                  <a:srgbClr val="408335"/>
                </a:solidFill>
              </a:rPr>
            </a:br>
            <a:r>
              <a:rPr lang="de-DE" dirty="0">
                <a:solidFill>
                  <a:srgbClr val="00B050"/>
                </a:solidFill>
              </a:rPr>
              <a:t>Di 10.02 - Fr 13.02.26 je 07:00 – 13:00 4x6h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D92DB9-C097-492F-9613-6EF1AB6B1F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3" r="5704"/>
          <a:stretch/>
        </p:blipFill>
        <p:spPr>
          <a:xfrm>
            <a:off x="623392" y="1623086"/>
            <a:ext cx="10873208" cy="4326194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C1F3462-FC00-5B6E-6E61-B4E545D76ADB}"/>
              </a:ext>
            </a:extLst>
          </p:cNvPr>
          <p:cNvSpPr txBox="1"/>
          <p:nvPr/>
        </p:nvSpPr>
        <p:spPr>
          <a:xfrm>
            <a:off x="6762074" y="2920753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E275C60-64F2-DDD3-1303-375091641390}"/>
              </a:ext>
            </a:extLst>
          </p:cNvPr>
          <p:cNvSpPr txBox="1"/>
          <p:nvPr/>
        </p:nvSpPr>
        <p:spPr>
          <a:xfrm>
            <a:off x="4898840" y="4825707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25850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457101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68658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31946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51806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274754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282C2764-1765-20AB-563F-FB81F2ECE15D}"/>
              </a:ext>
            </a:extLst>
          </p:cNvPr>
          <p:cNvSpPr/>
          <p:nvPr/>
        </p:nvSpPr>
        <p:spPr>
          <a:xfrm>
            <a:off x="606661" y="2474577"/>
            <a:ext cx="4580389" cy="1283515"/>
          </a:xfrm>
          <a:custGeom>
            <a:avLst/>
            <a:gdLst>
              <a:gd name="connsiteX0" fmla="*/ 0 w 4580389"/>
              <a:gd name="connsiteY0" fmla="*/ 268447 h 1283515"/>
              <a:gd name="connsiteX1" fmla="*/ 8389 w 4580389"/>
              <a:gd name="connsiteY1" fmla="*/ 662730 h 1283515"/>
              <a:gd name="connsiteX2" fmla="*/ 4177718 w 4580389"/>
              <a:gd name="connsiteY2" fmla="*/ 1283515 h 1283515"/>
              <a:gd name="connsiteX3" fmla="*/ 4194496 w 4580389"/>
              <a:gd name="connsiteY3" fmla="*/ 922789 h 1283515"/>
              <a:gd name="connsiteX4" fmla="*/ 4580389 w 4580389"/>
              <a:gd name="connsiteY4" fmla="*/ 713064 h 1283515"/>
              <a:gd name="connsiteX5" fmla="*/ 3556932 w 4580389"/>
              <a:gd name="connsiteY5" fmla="*/ 276836 h 1283515"/>
              <a:gd name="connsiteX6" fmla="*/ 8389 w 4580389"/>
              <a:gd name="connsiteY6" fmla="*/ 0 h 1283515"/>
              <a:gd name="connsiteX7" fmla="*/ 0 w 4580389"/>
              <a:gd name="connsiteY7" fmla="*/ 268447 h 128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0389" h="1283515">
                <a:moveTo>
                  <a:pt x="0" y="268447"/>
                </a:moveTo>
                <a:lnTo>
                  <a:pt x="8389" y="662730"/>
                </a:lnTo>
                <a:lnTo>
                  <a:pt x="4177718" y="1283515"/>
                </a:lnTo>
                <a:lnTo>
                  <a:pt x="4194496" y="922789"/>
                </a:lnTo>
                <a:lnTo>
                  <a:pt x="4580389" y="713064"/>
                </a:lnTo>
                <a:lnTo>
                  <a:pt x="3556932" y="276836"/>
                </a:lnTo>
                <a:lnTo>
                  <a:pt x="8389" y="0"/>
                </a:lnTo>
                <a:lnTo>
                  <a:pt x="0" y="268447"/>
                </a:lnTo>
                <a:close/>
              </a:path>
            </a:pathLst>
          </a:cu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26" name="Freihandform: Form 25">
            <a:extLst>
              <a:ext uri="{FF2B5EF4-FFF2-40B4-BE49-F238E27FC236}">
                <a16:creationId xmlns:a16="http://schemas.microsoft.com/office/drawing/2014/main" id="{D59A8525-8895-F3F1-8591-72DBFC2A126B}"/>
              </a:ext>
            </a:extLst>
          </p:cNvPr>
          <p:cNvSpPr/>
          <p:nvPr/>
        </p:nvSpPr>
        <p:spPr>
          <a:xfrm>
            <a:off x="6040073" y="2555099"/>
            <a:ext cx="5444455" cy="1375794"/>
          </a:xfrm>
          <a:custGeom>
            <a:avLst/>
            <a:gdLst>
              <a:gd name="connsiteX0" fmla="*/ 0 w 5444455"/>
              <a:gd name="connsiteY0" fmla="*/ 1258348 h 1375794"/>
              <a:gd name="connsiteX1" fmla="*/ 931178 w 5444455"/>
              <a:gd name="connsiteY1" fmla="*/ 847288 h 1375794"/>
              <a:gd name="connsiteX2" fmla="*/ 3221373 w 5444455"/>
              <a:gd name="connsiteY2" fmla="*/ 453005 h 1375794"/>
              <a:gd name="connsiteX3" fmla="*/ 5444455 w 5444455"/>
              <a:gd name="connsiteY3" fmla="*/ 0 h 1375794"/>
              <a:gd name="connsiteX4" fmla="*/ 5444455 w 5444455"/>
              <a:gd name="connsiteY4" fmla="*/ 595618 h 1375794"/>
              <a:gd name="connsiteX5" fmla="*/ 2768367 w 5444455"/>
              <a:gd name="connsiteY5" fmla="*/ 1157680 h 1375794"/>
              <a:gd name="connsiteX6" fmla="*/ 570452 w 5444455"/>
              <a:gd name="connsiteY6" fmla="*/ 1375794 h 1375794"/>
              <a:gd name="connsiteX7" fmla="*/ 0 w 5444455"/>
              <a:gd name="connsiteY7" fmla="*/ 1258348 h 137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44455" h="1375794">
                <a:moveTo>
                  <a:pt x="0" y="1258348"/>
                </a:moveTo>
                <a:lnTo>
                  <a:pt x="931178" y="847288"/>
                </a:lnTo>
                <a:lnTo>
                  <a:pt x="3221373" y="453005"/>
                </a:lnTo>
                <a:lnTo>
                  <a:pt x="5444455" y="0"/>
                </a:lnTo>
                <a:lnTo>
                  <a:pt x="5444455" y="595618"/>
                </a:lnTo>
                <a:lnTo>
                  <a:pt x="2768367" y="1157680"/>
                </a:lnTo>
                <a:lnTo>
                  <a:pt x="570452" y="1375794"/>
                </a:lnTo>
                <a:lnTo>
                  <a:pt x="0" y="1258348"/>
                </a:lnTo>
                <a:close/>
              </a:path>
            </a:pathLst>
          </a:cu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DB21979-F0CF-DDD9-2A2E-790B1DB157F6}"/>
              </a:ext>
            </a:extLst>
          </p:cNvPr>
          <p:cNvSpPr/>
          <p:nvPr/>
        </p:nvSpPr>
        <p:spPr>
          <a:xfrm>
            <a:off x="7104112" y="3658897"/>
            <a:ext cx="864096" cy="3327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22E5D5E-857E-3A7C-C3E4-155DF5F13B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6" name="Pfeil: nach links und rechts 5">
            <a:extLst>
              <a:ext uri="{FF2B5EF4-FFF2-40B4-BE49-F238E27FC236}">
                <a16:creationId xmlns:a16="http://schemas.microsoft.com/office/drawing/2014/main" id="{47CEF007-558F-FE0F-82C1-F72F46E33B33}"/>
              </a:ext>
            </a:extLst>
          </p:cNvPr>
          <p:cNvSpPr/>
          <p:nvPr/>
        </p:nvSpPr>
        <p:spPr>
          <a:xfrm rot="19865441">
            <a:off x="4514935" y="3943313"/>
            <a:ext cx="1352380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7" name="Pfeil: nach links 6">
            <a:extLst>
              <a:ext uri="{FF2B5EF4-FFF2-40B4-BE49-F238E27FC236}">
                <a16:creationId xmlns:a16="http://schemas.microsoft.com/office/drawing/2014/main" id="{0E2DDDFE-E80F-D85B-DA47-4DD1DBC0DE43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/>
              </a:rPr>
              <a:t>Zurück zum Kalender 20</a:t>
            </a:r>
            <a:r>
              <a:rPr lang="de-DE" sz="1400" dirty="0">
                <a:solidFill>
                  <a:schemeClr val="tx1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264737136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 rot="356738">
            <a:off x="3207977" y="4459087"/>
            <a:ext cx="3327119" cy="2653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7.7 – </a:t>
            </a:r>
            <a:r>
              <a:rPr lang="de-DE" dirty="0" err="1">
                <a:solidFill>
                  <a:schemeClr val="accent2"/>
                </a:solidFill>
              </a:rPr>
              <a:t>StSpr</a:t>
            </a:r>
            <a:r>
              <a:rPr lang="de-DE" dirty="0">
                <a:solidFill>
                  <a:schemeClr val="accent2"/>
                </a:solidFill>
              </a:rPr>
              <a:t> 5963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10h </a:t>
            </a:r>
            <a:r>
              <a:rPr lang="de-DE" dirty="0"/>
              <a:t>30.05.28 7:00 – 19:00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90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Mast N1 stellen + Kettenwerk 5963/Südweg übernehmen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DE596BE-2DE4-81A9-F7FD-A2DF8FE03CB9}"/>
              </a:ext>
            </a:extLst>
          </p:cNvPr>
          <p:cNvSpPr/>
          <p:nvPr/>
        </p:nvSpPr>
        <p:spPr>
          <a:xfrm>
            <a:off x="4511824" y="4509120"/>
            <a:ext cx="576064" cy="504056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BE24E0A0-2050-6385-559A-A0513F9C5650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81741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F9311D5-214E-B333-BC9A-376F7427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021"/>
          <a:stretch/>
        </p:blipFill>
        <p:spPr>
          <a:xfrm>
            <a:off x="371473" y="2035850"/>
            <a:ext cx="10928553" cy="4679024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4FCB21DD-F305-80E2-A741-D8641ADBBD4C}"/>
              </a:ext>
            </a:extLst>
          </p:cNvPr>
          <p:cNvSpPr/>
          <p:nvPr/>
        </p:nvSpPr>
        <p:spPr>
          <a:xfrm rot="356738">
            <a:off x="3225206" y="4242710"/>
            <a:ext cx="3327119" cy="26530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9900C9-7F47-4D85-BABF-94764DA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4" y="296696"/>
            <a:ext cx="10117014" cy="1135258"/>
          </a:xfrm>
        </p:spPr>
        <p:txBody>
          <a:bodyPr/>
          <a:lstStyle/>
          <a:p>
            <a:r>
              <a:rPr lang="de-DE" dirty="0"/>
              <a:t>Sperrpause 7.8 – </a:t>
            </a:r>
            <a:r>
              <a:rPr lang="de-DE" dirty="0" err="1">
                <a:solidFill>
                  <a:schemeClr val="accent2"/>
                </a:solidFill>
              </a:rPr>
              <a:t>StSpr</a:t>
            </a:r>
            <a:r>
              <a:rPr lang="de-DE" dirty="0">
                <a:solidFill>
                  <a:schemeClr val="accent2"/>
                </a:solidFill>
              </a:rPr>
              <a:t> 5963 &amp; ESP 5962</a:t>
            </a:r>
            <a:br>
              <a:rPr lang="de-DE" dirty="0"/>
            </a:br>
            <a:r>
              <a:rPr lang="de-DE" dirty="0">
                <a:solidFill>
                  <a:srgbClr val="00B050"/>
                </a:solidFill>
              </a:rPr>
              <a:t>15h </a:t>
            </a:r>
            <a:r>
              <a:rPr lang="de-DE" dirty="0"/>
              <a:t>31.05.28 6:00 – 31.05.2028 21:00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C8B2CC-34C6-40BC-82C7-9A862626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D9F7D-0C28-4C21-AA99-7C67E34F632A}" type="slidenum">
              <a:rPr lang="de-DE" smtClean="0"/>
              <a:pPr/>
              <a:t>91</a:t>
            </a:fld>
            <a:endParaRPr lang="de-DE"/>
          </a:p>
        </p:txBody>
      </p:sp>
      <p:sp>
        <p:nvSpPr>
          <p:cNvPr id="19" name="Pfeil: nach unten 18">
            <a:extLst>
              <a:ext uri="{FF2B5EF4-FFF2-40B4-BE49-F238E27FC236}">
                <a16:creationId xmlns:a16="http://schemas.microsoft.com/office/drawing/2014/main" id="{BC63F901-345B-FD6E-FAAF-0CB69003602D}"/>
              </a:ext>
            </a:extLst>
          </p:cNvPr>
          <p:cNvSpPr/>
          <p:nvPr/>
        </p:nvSpPr>
        <p:spPr>
          <a:xfrm rot="5844326" flipH="1">
            <a:off x="1650180" y="254653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0" name="Pfeil: nach unten 19">
            <a:extLst>
              <a:ext uri="{FF2B5EF4-FFF2-40B4-BE49-F238E27FC236}">
                <a16:creationId xmlns:a16="http://schemas.microsoft.com/office/drawing/2014/main" id="{66CA0264-6C98-ECA7-DD48-1E79BF3A4269}"/>
              </a:ext>
            </a:extLst>
          </p:cNvPr>
          <p:cNvSpPr/>
          <p:nvPr/>
        </p:nvSpPr>
        <p:spPr>
          <a:xfrm rot="16641610" flipH="1">
            <a:off x="1611916" y="2745133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1" name="Pfeil: nach unten 20">
            <a:extLst>
              <a:ext uri="{FF2B5EF4-FFF2-40B4-BE49-F238E27FC236}">
                <a16:creationId xmlns:a16="http://schemas.microsoft.com/office/drawing/2014/main" id="{80877956-13B6-73C3-B03C-5D59CAD3BA08}"/>
              </a:ext>
            </a:extLst>
          </p:cNvPr>
          <p:cNvSpPr/>
          <p:nvPr/>
        </p:nvSpPr>
        <p:spPr>
          <a:xfrm rot="16641610" flipH="1">
            <a:off x="1573650" y="2974617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42BE4D2B-7705-4AD4-CCAE-D68A83C715E1}"/>
              </a:ext>
            </a:extLst>
          </p:cNvPr>
          <p:cNvSpPr/>
          <p:nvPr/>
        </p:nvSpPr>
        <p:spPr>
          <a:xfrm rot="4622388" flipH="1">
            <a:off x="10317369" y="260749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PZ</a:t>
            </a:r>
          </a:p>
        </p:txBody>
      </p:sp>
      <p:sp>
        <p:nvSpPr>
          <p:cNvPr id="24" name="Pfeil: nach unten 23">
            <a:extLst>
              <a:ext uri="{FF2B5EF4-FFF2-40B4-BE49-F238E27FC236}">
                <a16:creationId xmlns:a16="http://schemas.microsoft.com/office/drawing/2014/main" id="{83C707AC-6A3E-CF2F-4B63-9FB8ACB53C04}"/>
              </a:ext>
            </a:extLst>
          </p:cNvPr>
          <p:cNvSpPr/>
          <p:nvPr/>
        </p:nvSpPr>
        <p:spPr>
          <a:xfrm rot="15419672" flipH="1">
            <a:off x="10279105" y="2806095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5962 Nordweg</a:t>
            </a:r>
          </a:p>
        </p:txBody>
      </p:sp>
      <p:sp>
        <p:nvSpPr>
          <p:cNvPr id="25" name="Pfeil: nach unten 24">
            <a:extLst>
              <a:ext uri="{FF2B5EF4-FFF2-40B4-BE49-F238E27FC236}">
                <a16:creationId xmlns:a16="http://schemas.microsoft.com/office/drawing/2014/main" id="{0F1E17F9-9127-42FB-EB2E-EB37B3ED4A3B}"/>
              </a:ext>
            </a:extLst>
          </p:cNvPr>
          <p:cNvSpPr/>
          <p:nvPr/>
        </p:nvSpPr>
        <p:spPr>
          <a:xfrm rot="15419672" flipH="1">
            <a:off x="10240839" y="3035579"/>
            <a:ext cx="247347" cy="2365247"/>
          </a:xfrm>
          <a:prstGeom prst="downArrow">
            <a:avLst>
              <a:gd name="adj1" fmla="val 50000"/>
              <a:gd name="adj2" fmla="val 4833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200" dirty="0">
                <a:solidFill>
                  <a:schemeClr val="tx1"/>
                </a:solidFill>
              </a:rPr>
              <a:t>5963 Südweg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F9D758E-73B1-BD0B-2688-85EFFB761C0C}"/>
              </a:ext>
            </a:extLst>
          </p:cNvPr>
          <p:cNvSpPr txBox="1"/>
          <p:nvPr/>
        </p:nvSpPr>
        <p:spPr>
          <a:xfrm>
            <a:off x="371474" y="1254311"/>
            <a:ext cx="111251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0975" indent="-180975" algn="l">
              <a:buClr>
                <a:schemeClr val="accent2"/>
              </a:buClr>
              <a:buFont typeface="DB Sans" panose="020B0502050202020204" pitchFamily="34" charset="0"/>
              <a:buChar char="‒"/>
            </a:pPr>
            <a:r>
              <a:rPr lang="de-DE" sz="1600" dirty="0"/>
              <a:t>Mehrgleisausleger am Mast N1 montieren + Kettenwerk 5962/Nordweg übernehmen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59D32FD-619E-DB23-2D99-FADB4C332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2460" y="4906182"/>
            <a:ext cx="931457" cy="997990"/>
          </a:xfrm>
          <a:prstGeom prst="rect">
            <a:avLst/>
          </a:prstGeom>
        </p:spPr>
      </p:pic>
      <p:sp>
        <p:nvSpPr>
          <p:cNvPr id="14" name="Pfeil: nach links und rechts 13">
            <a:extLst>
              <a:ext uri="{FF2B5EF4-FFF2-40B4-BE49-F238E27FC236}">
                <a16:creationId xmlns:a16="http://schemas.microsoft.com/office/drawing/2014/main" id="{9184CA32-335E-F78F-C19E-82CAC31A9E16}"/>
              </a:ext>
            </a:extLst>
          </p:cNvPr>
          <p:cNvSpPr/>
          <p:nvPr/>
        </p:nvSpPr>
        <p:spPr>
          <a:xfrm rot="19580876">
            <a:off x="6128566" y="4351352"/>
            <a:ext cx="2133264" cy="288032"/>
          </a:xfrm>
          <a:prstGeom prst="leftRightArrow">
            <a:avLst/>
          </a:prstGeom>
          <a:solidFill>
            <a:srgbClr val="8CB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78E17A-3065-7210-FA11-11F81C954871}"/>
              </a:ext>
            </a:extLst>
          </p:cNvPr>
          <p:cNvSpPr txBox="1"/>
          <p:nvPr/>
        </p:nvSpPr>
        <p:spPr>
          <a:xfrm>
            <a:off x="7577897" y="3249096"/>
            <a:ext cx="15481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Ost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BD81B-6CE7-8384-3184-8B13ED703AC8}"/>
              </a:ext>
            </a:extLst>
          </p:cNvPr>
          <p:cNvSpPr txBox="1"/>
          <p:nvPr/>
        </p:nvSpPr>
        <p:spPr>
          <a:xfrm>
            <a:off x="6456040" y="5340729"/>
            <a:ext cx="184523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buClr>
                <a:schemeClr val="accent2"/>
              </a:buClr>
            </a:pPr>
            <a:r>
              <a:rPr lang="de-DE" sz="1600" dirty="0"/>
              <a:t>Wiederlager West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7DE596BE-2DE4-81A9-F7FD-A2DF8FE03CB9}"/>
              </a:ext>
            </a:extLst>
          </p:cNvPr>
          <p:cNvSpPr/>
          <p:nvPr/>
        </p:nvSpPr>
        <p:spPr>
          <a:xfrm>
            <a:off x="4511824" y="4287481"/>
            <a:ext cx="576064" cy="725695"/>
          </a:xfrm>
          <a:prstGeom prst="rect">
            <a:avLst/>
          </a:prstGeom>
          <a:solidFill>
            <a:srgbClr val="EC0016">
              <a:alpha val="2000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endParaRPr lang="de-DE" sz="1600" dirty="0" err="1">
              <a:solidFill>
                <a:schemeClr val="tx1"/>
              </a:solidFill>
            </a:endParaRPr>
          </a:p>
        </p:txBody>
      </p:sp>
      <p:sp>
        <p:nvSpPr>
          <p:cNvPr id="8" name="Pfeil: nach links 7">
            <a:extLst>
              <a:ext uri="{FF2B5EF4-FFF2-40B4-BE49-F238E27FC236}">
                <a16:creationId xmlns:a16="http://schemas.microsoft.com/office/drawing/2014/main" id="{7C3F50DD-73C1-E511-237B-CB58448B6C1C}"/>
              </a:ext>
            </a:extLst>
          </p:cNvPr>
          <p:cNvSpPr/>
          <p:nvPr/>
        </p:nvSpPr>
        <p:spPr>
          <a:xfrm>
            <a:off x="10236349" y="815285"/>
            <a:ext cx="1584176" cy="823452"/>
          </a:xfrm>
          <a:prstGeom prst="leftArrow">
            <a:avLst/>
          </a:prstGeom>
          <a:solidFill>
            <a:srgbClr val="FF9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buClr>
                <a:schemeClr val="accent2"/>
              </a:buClr>
            </a:pPr>
            <a:r>
              <a:rPr lang="de-DE" sz="1400" dirty="0">
                <a:solidFill>
                  <a:schemeClr val="tx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Zurück zum Kalender 2028</a:t>
            </a:r>
            <a:endParaRPr lang="de-D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9796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7">
            <a:extLst>
              <a:ext uri="{FF2B5EF4-FFF2-40B4-BE49-F238E27FC236}">
                <a16:creationId xmlns:a16="http://schemas.microsoft.com/office/drawing/2014/main" id="{FEDD10EE-72DF-4E31-9D23-15689137B0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media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527D87-AF71-41DE-8DBD-AD8645D90F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9604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MASTER" val="DB 16_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HECK" val=";SHNT"/>
</p:tagLst>
</file>

<file path=ppt/theme/theme1.xml><?xml version="1.0" encoding="utf-8"?>
<a:theme xmlns:a="http://schemas.openxmlformats.org/drawingml/2006/main" name="DB">
  <a:themeElements>
    <a:clrScheme name="DB Farben">
      <a:dk1>
        <a:sysClr val="windowText" lastClr="000000"/>
      </a:dk1>
      <a:lt1>
        <a:sysClr val="window" lastClr="FFFFFF"/>
      </a:lt1>
      <a:dk2>
        <a:srgbClr val="000000"/>
      </a:dk2>
      <a:lt2>
        <a:srgbClr val="878C96"/>
      </a:lt2>
      <a:accent1>
        <a:srgbClr val="D7DCE1"/>
      </a:accent1>
      <a:accent2>
        <a:srgbClr val="EC0016"/>
      </a:accent2>
      <a:accent3>
        <a:srgbClr val="F0F3F5"/>
      </a:accent3>
      <a:accent4>
        <a:srgbClr val="AFB4BB"/>
      </a:accent4>
      <a:accent5>
        <a:srgbClr val="3C414B"/>
      </a:accent5>
      <a:accent6>
        <a:srgbClr val="F0F3F5"/>
      </a:accent6>
      <a:hlink>
        <a:srgbClr val="3C414B"/>
      </a:hlink>
      <a:folHlink>
        <a:srgbClr val="878C96"/>
      </a:folHlink>
    </a:clrScheme>
    <a:fontScheme name="Benutzerdefiniert 104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lIns="72000" tIns="72000" rIns="72000" bIns="72000" rtlCol="0" anchor="ctr"/>
      <a:lstStyle>
        <a:defPPr algn="ctr">
          <a:buClr>
            <a:schemeClr val="accent2"/>
          </a:buClr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AFB4B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975" indent="-180975" algn="l">
          <a:buClr>
            <a:schemeClr val="accent2"/>
          </a:buClr>
          <a:buFont typeface="DB Sans" panose="020B0502050202020204" pitchFamily="34" charset="0"/>
          <a:buChar char="‒"/>
          <a:defRPr sz="1600" dirty="0" err="1" smtClean="0"/>
        </a:defPPr>
      </a:lstStyle>
    </a:txDef>
  </a:objectDefaults>
  <a:extraClrSchemeLst/>
  <a:custClrLst>
    <a:custClr name="Yellow 700">
      <a:srgbClr val="FF9B00"/>
    </a:custClr>
    <a:custClr name="Orange 700">
      <a:srgbClr val="C05E00"/>
    </a:custClr>
    <a:custClr name="Red 700">
      <a:srgbClr val="9B000E"/>
    </a:custClr>
    <a:custClr name="Burgundry 700">
      <a:srgbClr val="641E32"/>
    </a:custClr>
    <a:custClr name="Pink 700">
      <a:srgbClr val="B80065"/>
    </a:custClr>
    <a:custClr name="Violett 700">
      <a:srgbClr val="581D70"/>
    </a:custClr>
    <a:custClr name="Blue 700">
      <a:srgbClr val="0A1E6E"/>
    </a:custClr>
    <a:custClr name="Cyan 700">
      <a:srgbClr val="0087B9"/>
    </a:custClr>
    <a:custClr name="Turquiose 700">
      <a:srgbClr val="006E6B"/>
    </a:custClr>
    <a:custClr name="Green 700">
      <a:srgbClr val="165C27"/>
    </a:custClr>
    <a:custClr name="Yellow 500">
      <a:srgbClr val="FFD800"/>
    </a:custClr>
    <a:custClr name="Orange 500">
      <a:srgbClr val="F39200"/>
    </a:custClr>
    <a:custClr name="Red 500">
      <a:srgbClr val="EC0016"/>
    </a:custClr>
    <a:custClr name="Burgundry 500">
      <a:srgbClr val="A9455D"/>
    </a:custClr>
    <a:custClr name="Pink 500">
      <a:srgbClr val="E93E8F"/>
    </a:custClr>
    <a:custClr name="Violett 500">
      <a:srgbClr val="814997"/>
    </a:custClr>
    <a:custClr name="Blue 500">
      <a:srgbClr val="1455C0"/>
    </a:custClr>
    <a:custClr name="Cyan 500">
      <a:srgbClr val="309FD1"/>
    </a:custClr>
    <a:custClr name="Turquiose 500">
      <a:srgbClr val="00A099"/>
    </a:custClr>
    <a:custClr name="Green 500">
      <a:srgbClr val="408335"/>
    </a:custClr>
    <a:custClr name="Yellow 300">
      <a:srgbClr val="FFF876"/>
    </a:custClr>
    <a:custClr name="Orange 300">
      <a:srgbClr val="FACA7F"/>
    </a:custClr>
    <a:custClr name="Red 300">
      <a:srgbClr val="FA9090"/>
    </a:custClr>
    <a:custClr name="Burgundry 300">
      <a:srgbClr val="DA9AA8"/>
    </a:custClr>
    <a:custClr name="Pink 300">
      <a:srgbClr val="F4AECE"/>
    </a:custClr>
    <a:custClr name="Violett 300">
      <a:srgbClr val="C2A1C7"/>
    </a:custClr>
    <a:custClr name="Blue 300">
      <a:srgbClr val="73AEF4"/>
    </a:custClr>
    <a:custClr name="Cyan 300">
      <a:srgbClr val="84CFEF"/>
    </a:custClr>
    <a:custClr name="Turquiose 300">
      <a:srgbClr val="83CACA"/>
    </a:custClr>
    <a:custClr name="Green 300">
      <a:srgbClr val="8CBC80"/>
    </a:custClr>
    <a:custClr name="Yellow 100">
      <a:srgbClr val="FFFFDC"/>
    </a:custClr>
    <a:custClr name="Orange 100">
      <a:srgbClr val="FFF4D8"/>
    </a:custClr>
    <a:custClr name="Red 100">
      <a:srgbClr val="FEE6E6"/>
    </a:custClr>
    <a:custClr name="Burgundry 100">
      <a:srgbClr val="F4E8ED"/>
    </a:custClr>
    <a:custClr name="Pink 100">
      <a:srgbClr val="FDEEF8"/>
    </a:custClr>
    <a:custClr name="Violett 100">
      <a:srgbClr val="F4EEFA"/>
    </a:custClr>
    <a:custClr name="Blue 100">
      <a:srgbClr val="E0EFFB"/>
    </a:custClr>
    <a:custClr name="Cyan 100">
      <a:srgbClr val="E5FAFF"/>
    </a:custClr>
    <a:custClr name="Turquiose 100">
      <a:srgbClr val="E3F5F4"/>
    </a:custClr>
    <a:custClr name="Green 100">
      <a:srgbClr val="E2F3E5"/>
    </a:custClr>
    <a:custClr name="Light Green 700">
      <a:srgbClr val="44741A"/>
    </a:custClr>
    <a:custClr name="Light Green 500">
      <a:srgbClr val="78BE14"/>
    </a:custClr>
    <a:custClr name="Light Green 300">
      <a:srgbClr val="9FD45F"/>
    </a:custClr>
    <a:custClr name="Light Green 100">
      <a:srgbClr val="EBF7DD"/>
    </a:custClr>
    <a:custClr name="Warm Grey 700">
      <a:srgbClr val="4F4B41"/>
    </a:custClr>
    <a:custClr name="Warm Grey 500">
      <a:srgbClr val="858379"/>
    </a:custClr>
    <a:custClr name="Warm Grey 300">
      <a:srgbClr val="BCBBB2"/>
    </a:custClr>
    <a:custClr name="Warm Grey 100">
      <a:srgbClr val="F5F4F1"/>
    </a:custClr>
    <a:custClr name="Black">
      <a:srgbClr val="000000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DB Netze_16_9.potx" id="{3652C2CE-528F-46F9-B2C2-A743B5A6BEBC}" vid="{7448CF39-95EF-4273-A93D-8E2F938D11D7}"/>
    </a:ext>
  </a:extLst>
</a:theme>
</file>

<file path=ppt/theme/theme2.xml><?xml version="1.0" encoding="utf-8"?>
<a:theme xmlns:a="http://schemas.openxmlformats.org/drawingml/2006/main" name="Office">
  <a:themeElements>
    <a:clrScheme name="Benutzerdefiniert 190">
      <a:dk1>
        <a:sysClr val="windowText" lastClr="000000"/>
      </a:dk1>
      <a:lt1>
        <a:sysClr val="window" lastClr="FFFFFF"/>
      </a:lt1>
      <a:dk2>
        <a:srgbClr val="000000"/>
      </a:dk2>
      <a:lt2>
        <a:srgbClr val="8D919B"/>
      </a:lt2>
      <a:accent1>
        <a:srgbClr val="D3D8DC"/>
      </a:accent1>
      <a:accent2>
        <a:srgbClr val="EC0016"/>
      </a:accent2>
      <a:accent3>
        <a:srgbClr val="EFF2F2"/>
      </a:accent3>
      <a:accent4>
        <a:srgbClr val="D3D8DC"/>
      </a:accent4>
      <a:accent5>
        <a:srgbClr val="555B63"/>
      </a:accent5>
      <a:accent6>
        <a:srgbClr val="EFF2F2"/>
      </a:accent6>
      <a:hlink>
        <a:srgbClr val="555B63"/>
      </a:hlink>
      <a:folHlink>
        <a:srgbClr val="D3D8DC"/>
      </a:folHlink>
    </a:clrScheme>
    <a:fontScheme name="Benutzerdefiniert 104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Benutzerdefiniert 190">
      <a:dk1>
        <a:sysClr val="windowText" lastClr="000000"/>
      </a:dk1>
      <a:lt1>
        <a:sysClr val="window" lastClr="FFFFFF"/>
      </a:lt1>
      <a:dk2>
        <a:srgbClr val="000000"/>
      </a:dk2>
      <a:lt2>
        <a:srgbClr val="8D919B"/>
      </a:lt2>
      <a:accent1>
        <a:srgbClr val="D3D8DC"/>
      </a:accent1>
      <a:accent2>
        <a:srgbClr val="EC0016"/>
      </a:accent2>
      <a:accent3>
        <a:srgbClr val="EFF2F2"/>
      </a:accent3>
      <a:accent4>
        <a:srgbClr val="D3D8DC"/>
      </a:accent4>
      <a:accent5>
        <a:srgbClr val="555B63"/>
      </a:accent5>
      <a:accent6>
        <a:srgbClr val="EFF2F2"/>
      </a:accent6>
      <a:hlink>
        <a:srgbClr val="555B63"/>
      </a:hlink>
      <a:folHlink>
        <a:srgbClr val="D3D8DC"/>
      </a:folHlink>
    </a:clrScheme>
    <a:fontScheme name="Benutzerdefiniert 104">
      <a:majorFont>
        <a:latin typeface="DB Head Black"/>
        <a:ea typeface=""/>
        <a:cs typeface=""/>
      </a:majorFont>
      <a:minorFont>
        <a:latin typeface="DB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995283-6d24-4946-b7ea-8265136b65f1">
      <Terms xmlns="http://schemas.microsoft.com/office/infopath/2007/PartnerControls"/>
    </lcf76f155ced4ddcb4097134ff3c332f>
    <TaxCatchAll xmlns="bb69967f-a149-496f-9ac6-d4314be6fa10" xsi:nil="true"/>
    <Status xmlns="d7995283-6d24-4946-b7ea-8265136b65f1" xsi:nil="true"/>
    <Team0 xmlns="d7995283-6d24-4946-b7ea-8265136b65f1" xsi:nil="true"/>
    <Einreichungstermin xmlns="d7995283-6d24-4946-b7ea-8265136b65f1" xsi:nil="true"/>
    <Bearbeiter_x003a_in xmlns="d7995283-6d24-4946-b7ea-8265136b65f1">
      <UserInfo>
        <DisplayName/>
        <AccountId xsi:nil="true"/>
        <AccountType/>
      </UserInfo>
    </Bearbeiter_x003a_in>
    <Testeinkauf xmlns="d7995283-6d24-4946-b7ea-8265136b65f1">
      <UserInfo>
        <DisplayName/>
        <AccountId xsi:nil="true"/>
        <AccountType/>
      </UserInfo>
    </Testeinkauf>
    <Team xmlns="d7995283-6d24-4946-b7ea-8265136b65f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7B4A495C7E31646860B0B511890D848" ma:contentTypeVersion="25" ma:contentTypeDescription="Ein neues Dokument erstellen." ma:contentTypeScope="" ma:versionID="1598fcbc610ce6708928a56cbbc07b95">
  <xsd:schema xmlns:xsd="http://www.w3.org/2001/XMLSchema" xmlns:xs="http://www.w3.org/2001/XMLSchema" xmlns:p="http://schemas.microsoft.com/office/2006/metadata/properties" xmlns:ns2="d7995283-6d24-4946-b7ea-8265136b65f1" xmlns:ns3="bb69967f-a149-496f-9ac6-d4314be6fa10" targetNamespace="http://schemas.microsoft.com/office/2006/metadata/properties" ma:root="true" ma:fieldsID="a3a760ec0caa859aa8147e6ad22b7d03" ns2:_="" ns3:_="">
    <xsd:import namespace="d7995283-6d24-4946-b7ea-8265136b65f1"/>
    <xsd:import namespace="bb69967f-a149-496f-9ac6-d4314be6fa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Testeinkauf" minOccurs="0"/>
                <xsd:element ref="ns2:Bearbeiter_x003a_in" minOccurs="0"/>
                <xsd:element ref="ns2:Team" minOccurs="0"/>
                <xsd:element ref="ns2:Team0" minOccurs="0"/>
                <xsd:element ref="ns2:MediaServiceBillingMetadata" minOccurs="0"/>
                <xsd:element ref="ns2:Einreichungstermi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995283-6d24-4946-b7ea-8265136b6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80f6d38-43b1-4def-ac06-3ce7426a3a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Testeinkauf" ma:index="21" nillable="true" ma:displayName="Testeinkauf" ma:format="Dropdown" ma:list="UserInfo" ma:SharePointGroup="0" ma:internalName="Testeinkauf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earbeiter_x003a_in" ma:index="22" nillable="true" ma:displayName="Bearbeiter:in" ma:format="Dropdown" ma:list="UserInfo" ma:SharePointGroup="0" ma:internalName="Bearbeiter_x003a_in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eam" ma:index="23" nillable="true" ma:displayName="Team" ma:format="Dropdown" ma:internalName="Team">
      <xsd:simpleType>
        <xsd:restriction base="dms:Choice">
          <xsd:enumeration value="Team 71"/>
          <xsd:enumeration value="Team 72"/>
          <xsd:enumeration value="Team 73"/>
          <xsd:enumeration value="Team 74"/>
          <xsd:enumeration value="Team 75"/>
          <xsd:enumeration value="Team 76"/>
          <xsd:enumeration value="Team 77"/>
          <xsd:enumeration value="Team 78"/>
        </xsd:restriction>
      </xsd:simpleType>
    </xsd:element>
    <xsd:element name="Team0" ma:index="24" nillable="true" ma:displayName="Team" ma:format="Dropdown" ma:internalName="Team0">
      <xsd:simpleType>
        <xsd:restriction base="dms:Choice">
          <xsd:enumeration value="Team 71"/>
          <xsd:enumeration value="Team 72"/>
          <xsd:enumeration value="Team 73"/>
          <xsd:enumeration value="Team 74"/>
          <xsd:enumeration value="Team 75"/>
          <xsd:enumeration value="Team 76"/>
          <xsd:enumeration value="Team 77"/>
          <xsd:enumeration value="Team 78"/>
        </xsd:restriction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Einreichungstermin" ma:index="26" nillable="true" ma:displayName="Einreichungstermin" ma:format="DateTime" ma:internalName="Einreichungstermin">
      <xsd:simpleType>
        <xsd:restriction base="dms:DateTime"/>
      </xsd:simpleType>
    </xsd:element>
    <xsd:element name="Status" ma:index="27" nillable="true" ma:displayName="Status" ma:format="Dropdown" ma:internalName="Statu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9967f-a149-496f-9ac6-d4314be6fa1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0a386a-93b7-4f27-9a77-adbf5aa1843a}" ma:internalName="TaxCatchAll" ma:showField="CatchAllData" ma:web="bb69967f-a149-496f-9ac6-d4314be6fa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6BE3BA-689F-4E24-A399-3C7EBC74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67ec6a2-559d-4c74-8671-75e68a9c6442"/>
    <ds:schemaRef ds:uri="6cd5b796-09fd-4846-9fa2-a6cf99b85e53"/>
    <ds:schemaRef ds:uri="http://www.w3.org/XML/1998/namespace"/>
    <ds:schemaRef ds:uri="http://purl.org/dc/dcmitype/"/>
    <ds:schemaRef ds:uri="469dafe2-347e-4c45-b032-c70c74a33746"/>
    <ds:schemaRef ds:uri="55ad645c-d916-4d6d-a048-332bc405f099"/>
    <ds:schemaRef ds:uri="468f73aa-21c8-4b01-ada5-ff67d331e64b"/>
  </ds:schemaRefs>
</ds:datastoreItem>
</file>

<file path=customXml/itemProps2.xml><?xml version="1.0" encoding="utf-8"?>
<ds:datastoreItem xmlns:ds="http://schemas.openxmlformats.org/officeDocument/2006/customXml" ds:itemID="{6AFF3901-9341-4822-9F18-A367053F9B29}"/>
</file>

<file path=customXml/itemProps3.xml><?xml version="1.0" encoding="utf-8"?>
<ds:datastoreItem xmlns:ds="http://schemas.openxmlformats.org/officeDocument/2006/customXml" ds:itemID="{671228F7-0DC4-4325-A871-5ED18672A6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DB Netze_16_9</Template>
  <TotalTime>0</TotalTime>
  <Words>5385</Words>
  <Application>Microsoft Office PowerPoint</Application>
  <PresentationFormat>Breitbild</PresentationFormat>
  <Paragraphs>2329</Paragraphs>
  <Slides>92</Slides>
  <Notes>92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92</vt:i4>
      </vt:variant>
    </vt:vector>
  </HeadingPairs>
  <TitlesOfParts>
    <vt:vector size="98" baseType="lpstr">
      <vt:lpstr>Aptos</vt:lpstr>
      <vt:lpstr>Arial</vt:lpstr>
      <vt:lpstr>DB Head Black</vt:lpstr>
      <vt:lpstr>DB Head Light</vt:lpstr>
      <vt:lpstr>DB Sans</vt:lpstr>
      <vt:lpstr>DB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Sperrpausenbedarf Vegetation &amp; KamiSo</vt:lpstr>
      <vt:lpstr>Sperrpause tVE 1.2 – StrSp 5963 Vegetation &amp; KamiSo Fr 06.02 – Mo 09.02.26 je 07:00 – 13:00 4x6h</vt:lpstr>
      <vt:lpstr>Sperrpause tVE 1.1 – ESP 5962 Vegetation &amp; KamiSo Di 10.02 - Fr 13.02.26 je 07:00 – 13:00 4x6h</vt:lpstr>
      <vt:lpstr>Sperrpausenbedarf Oberleitung Bz1</vt:lpstr>
      <vt:lpstr>Sperrpause tVE 3.1 – TSP 5962 - Ola Arbeiten Sa 14.02 – So 15.02.26 je 07:00 – 16:00 2x9h</vt:lpstr>
      <vt:lpstr>Sperrpause tVE 3.2.1 – StrSP 5963 &amp; ESP 5962 - Ola Arbeiten Mo 16.02 07:00 – 12:00 5h direkt im Anschluss tVE 3.2.2</vt:lpstr>
      <vt:lpstr>Sperrpause tVE 3.2.2 – StrSp 5963 - Ola Arbeiten Mo 16.02 12:00– 17:00 5h</vt:lpstr>
      <vt:lpstr>Sperrpause tVE 3.2.3 – StrSp 5963 - Ola Arbeiten Di 17.02 7:00– 17:00 10h</vt:lpstr>
      <vt:lpstr>Sperrpause tVE 3.4 – TSP 5962 - Ola Arbeiten  Sa 21.02 07:00 – 16:00 9h</vt:lpstr>
      <vt:lpstr>Sperrpause tVE 3.5 – StrSp 5963 &amp; ESP 5962 - Ola Arbeiten So 22.02.26 07:00 – 16:00 9h</vt:lpstr>
      <vt:lpstr>Sperrpause tVE 3.6 – TSP 5962 - Ola Arbeiten Mo 23.02.26 07:00 – 14:00 7h</vt:lpstr>
      <vt:lpstr>Sperrpause tVE 3.7.1 – StrSp 5963 &amp; ESP 5962 - Ola Arbeiten Sa 28.02 07:00 – 12:00 5h</vt:lpstr>
      <vt:lpstr>Sperrpause tVE 3.7.2 – StrSp 5963 &amp; ESP 5962 - Ola Arbeiten Sa 28.02 12:00 – 18:00 6h</vt:lpstr>
      <vt:lpstr>Sperrpause tVE 3.7.3 – StrSp 5963 &amp; ESP 5962 - Ola Arbeiten So 01.03.26 7:00 – 18:00 11h</vt:lpstr>
      <vt:lpstr>Sperrpause tVE 3.8 – TSP 5962 - Ola Arbeiten Sa 07.03 – So 08.03.26 je 07:00 – 16:00 2x9h</vt:lpstr>
      <vt:lpstr>Sperrpause tVE 3.9.1 – StrSp 5963 &amp; ESP 5962 - Ola Arbeiten Sa 14.03 07:00 – 15:00 8h</vt:lpstr>
      <vt:lpstr>Sperrpause tVE 3.9.2 – StrSp 5963 &amp; ESP 5962 - Ola Arbeiten So 15.03 – Mo 16.03.2026 je 07:00 – 15:00 2x8h</vt:lpstr>
      <vt:lpstr>Sperrpause tVE 3.10 – TSP 5962 - Ola Arbeiten Sa 21.03 07:00 – 15:00 8h</vt:lpstr>
      <vt:lpstr>Sperrpause tVE 3.11 – StrSp 5963 &amp; ESP 5962 - Ola Arbeiten So 22.03  – Mo 23.03.26 je 07:00 – 14:00  2x7h</vt:lpstr>
      <vt:lpstr>Sperrpause tVE 3.12 – StrSp 5963 &amp; TSP 5962 - Ola Arbeiten So 29.03 07:00 – Mo 30.03.26 18:00 35h</vt:lpstr>
      <vt:lpstr>Sperrpause tVE 3.13.1 – StrSp 5963 &amp; ESP 5962 - Ola Arbeiten Di 31.03 07:00 – Mi 01.04.26 07:00 24h</vt:lpstr>
      <vt:lpstr>Sperrpause tVE 3.13.2 – StrSp 5963 &amp; ESP 5962 - Ola Arbeiten Mi 01.04 08:00 – Do 02.04.26 08:00 24h</vt:lpstr>
      <vt:lpstr>Sperrpausenbedarf Verbau</vt:lpstr>
      <vt:lpstr>Sperrpause tVE 4.1 – ESP 5962 - Verbau Arbeiten Do 02.04 08:00 – So 05.04. 20:00 84h</vt:lpstr>
      <vt:lpstr>Sperrpause tVE 4.2 – StrSp 5963 &amp; TSP 5962 - Verbau Arbeiten Ostermontag 06.04.26 7:00 - 19:00 12h</vt:lpstr>
      <vt:lpstr>Sperrpause tVE 4.3 – StrSp 5963 - Verbau Arbeiten Di 07.04 07:00 – Fr 10.04.26 19:00 84h</vt:lpstr>
      <vt:lpstr>Sperrpause tVE 4.4 – StrSp 5963 &amp; ESP 5962 - Verbau Arbeiten Sa 11.04 07:00 – 19:00 12h</vt:lpstr>
      <vt:lpstr>Sperrpause tVE 4.5 – ESP 5962 - Verbau Arbeiten Mo 13.04 – Do 16.04.26 je 07:00 – 19:00 4x12h</vt:lpstr>
      <vt:lpstr>Sperrpause tVE 4.6 – StrSp 5963 &amp; TSP 5962 - Verbau Arbeiten Sa 18.04.26 07:00 - 19:00 12h</vt:lpstr>
      <vt:lpstr>Sperrpause tVE 4.7 – StrSp 5963 - Verbau Arbeiten Mo 20.04 – Do 23.04.26 je 07:00 – 19:00 4x12h</vt:lpstr>
      <vt:lpstr>Sperrpause tVE 4.8 – StrSp 5963 &amp; TSP 5962  - Verbau Arbeiten Sa 25.04.26 07:00 – 19:00 12h</vt:lpstr>
      <vt:lpstr>Sperrpause tVE 4.9 – ESP 5962 - Verbau Arbeiten Sa 25.04.26 19:00 - So 26.04.26 07:00 12h</vt:lpstr>
      <vt:lpstr>Sperrpause tVE 5 – StrSp 5963  - Umbau Abwasserkanal Mo 27.04 – Mi 29.04.26 je 08:00 – 18:00 3x10h</vt:lpstr>
      <vt:lpstr>PowerPoint-Präsentation</vt:lpstr>
      <vt:lpstr>PowerPoint-Präsentation</vt:lpstr>
      <vt:lpstr>Sperrpausenkonzept 2027 </vt:lpstr>
      <vt:lpstr>PowerPoint-Präsentation</vt:lpstr>
      <vt:lpstr>PowerPoint-Präsentation</vt:lpstr>
      <vt:lpstr>PowerPoint-Präsentation</vt:lpstr>
      <vt:lpstr>Sperrpause 6.1– ESP 5962 12h 29.05.27 7:00 – 19:00</vt:lpstr>
      <vt:lpstr>Sperrpause 6.2– StrSp 5963 &amp; TSP 5962 12h 30.05.27 7:00 – 19:00</vt:lpstr>
      <vt:lpstr>Sperrpause 6.3 – StrSp 5963 10h 01.06.27 7:00 – 17:00</vt:lpstr>
      <vt:lpstr>Sperrpause 6.4 – StrSp 5963 2x8h 03.06.27 – 04.06.27 je 7:00 – 15:00</vt:lpstr>
      <vt:lpstr>Sperrpause 6.5– StrSp 5963 &amp; TSP 5962 12h 06.06.27 7:00 – 19:00</vt:lpstr>
      <vt:lpstr>Sperrpause 6.6– ESP 5962 2x8h 07.06.27 – 08.06.27 7:00 – 15:00</vt:lpstr>
      <vt:lpstr>Sperrpause 6.7– ESP 5962 10h 08.06.27 15:00 – 01:00</vt:lpstr>
      <vt:lpstr>Überarbeitet Sperrpause 8.1– Sperrung auf der Brücke Umbau Gleise 28.06.2027 - 29.10.2027</vt:lpstr>
      <vt:lpstr>Sperrpause 8.5 - Auf- u. Abbau vom Kran Seite Ost 20.07.27 – 04.08.2027</vt:lpstr>
      <vt:lpstr>Sperrpause 8.6 - Schwenkbereich vom Kran Seite West 23.07.27 – 25.07.2027</vt:lpstr>
      <vt:lpstr>Sperrpause 6.8– StrSp 5963 &amp; TSP 5962 12h 25.07.27 7:00 – 19:00</vt:lpstr>
      <vt:lpstr>Sperrpause Zustand 26.07. – 31.07.2027 </vt:lpstr>
      <vt:lpstr>Sperrpause 6.9– StrSp 5963 &amp; TSP 5962 12h 01.08.27 7:00 – 19:00</vt:lpstr>
      <vt:lpstr>Sperrpause Zustand 02.08. – 05.08.2027 </vt:lpstr>
      <vt:lpstr>Überarbeitet Sperrpause Zustand 05.08. – 09.09.2027 </vt:lpstr>
      <vt:lpstr>Sperrpause Zustand 09.09. – 13.09.2027 </vt:lpstr>
      <vt:lpstr>Sperrpause Zustand 13.09. – 17.09.2027 </vt:lpstr>
      <vt:lpstr>Sperrpause Zustand 17.09. – 27.09.2027 </vt:lpstr>
      <vt:lpstr>Sperrpause Zustand 27.09. – 18.10.2027 </vt:lpstr>
      <vt:lpstr>Sperrpause Zustand 18.10. – 21.10.2027 </vt:lpstr>
      <vt:lpstr>Sperrpause Zustand 21.10. – 22.10.2027 </vt:lpstr>
      <vt:lpstr>Sperrpause 8.2 – Ausbau und Lückenschluss W813 71h 21.10.27 – 23.10.2027 0:00 – 23:00</vt:lpstr>
      <vt:lpstr>Sperrpause Zustand 24.10. – 30.10.2027 </vt:lpstr>
      <vt:lpstr>Sperrpause - 1. Messung (QVW) im Gleis auf der EÜ IBN LST  30.10.27 – 01.11.27 Teil von 8.1 </vt:lpstr>
      <vt:lpstr>Zustand 01.11.2027 – IBN aller Gleise </vt:lpstr>
      <vt:lpstr>Sperrpausenkonzept 2028 </vt:lpstr>
      <vt:lpstr>PowerPoint-Präsentation</vt:lpstr>
      <vt:lpstr>Vermessung und Straßenbau</vt:lpstr>
      <vt:lpstr>Sperrpause 8.7 - 2. Messung (QVW) im Gleis auf der EÜ 54h 03.03.28 22:00 – 06.03.28 04:00 </vt:lpstr>
      <vt:lpstr>Sperrpause 8.8 - 3. Messung (QVW) im Gleis auf der EÜ 54h 10.03.28 22:00 – 13.03.28 4:00 </vt:lpstr>
      <vt:lpstr>Sperrpause 8.9 - Straßenbelag auf der EÜ 5x7h 13.03.28 23:00 – 18.03.28 6:00 </vt:lpstr>
      <vt:lpstr>Sperrpause 8.10 - Straßenbelag auf der EÜ 54h 18.03.28 22:00 – 21.03.28 04:00</vt:lpstr>
      <vt:lpstr>Sperrpause 8.11 - Straßenbelag auf der EÜ 5x7h 21.03.28 23:00 – 26.03.28 06:00 </vt:lpstr>
      <vt:lpstr>Sperrpause 8.12 - Straßenbelag auf der EÜ 54h 26.03.28 22:00– 29.03.28 04:00 </vt:lpstr>
      <vt:lpstr>Abriss alte EÜ</vt:lpstr>
      <vt:lpstr>Sperrpause 7.1 – StrSP 5963 &amp; TSP 5962 198h 12.04.28 7:00 – 20.04.2028 13:00</vt:lpstr>
      <vt:lpstr>Oberleitungsarbeiten </vt:lpstr>
      <vt:lpstr>Sperrpause 7.2 – ESP 5962 10h 24.04.28 7:00 – 17:00</vt:lpstr>
      <vt:lpstr>Sperrpause 7.3 – StSpr 5963 10h 25.04.28 7:00 – 17:00</vt:lpstr>
      <vt:lpstr>Entwässerung </vt:lpstr>
      <vt:lpstr>Sperrpause 7.5 – StSpr 5963 6x12h 14.05.28 7:00 – 20.05.2028 19:00</vt:lpstr>
      <vt:lpstr>Sperrpause 7.4 – ESP 5962 4x12h 21.05.28 7:00 – 24.05.2028 19:00</vt:lpstr>
      <vt:lpstr>Oberleitungsarbeiten </vt:lpstr>
      <vt:lpstr>Sperrpause 7.6 – ESP 5962 10h 29.05.28 7:00 – 17:00</vt:lpstr>
      <vt:lpstr>Sperrpause 7.7 – StSpr 5963 10h 30.05.28 7:00 – 19:00</vt:lpstr>
      <vt:lpstr>Sperrpause 7.8 – StSpr 5963 &amp; ESP 5962 15h 31.05.28 6:00 – 31.05.2028 21:00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der Präsentation</dc:title>
  <dc:creator>Jonathan Schmidt</dc:creator>
  <cp:lastModifiedBy>Christopher C Roth</cp:lastModifiedBy>
  <cp:revision>1</cp:revision>
  <cp:lastPrinted>2019-09-19T09:42:22Z</cp:lastPrinted>
  <dcterms:created xsi:type="dcterms:W3CDTF">2023-08-17T10:46:35Z</dcterms:created>
  <dcterms:modified xsi:type="dcterms:W3CDTF">2026-07-19T18:25:46Z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0x01010017B4A495C7E31646860B0B511890D848</vt:lpwstr>
  </property>
  <property fmtid="{D5CDD505-2E9C-101B-9397-08002B2CF9AE}" pid="3" name="MediaServiceImageTags">
    <vt:lpwstr/>
  </property>
  <property fmtid="{D5CDD505-2E9C-101B-9397-08002B2CF9AE}" pid="4" name="Neuhochgeladen?">
    <vt:bool>false</vt:bool>
  </property>
  <property fmtid="{D5CDD505-2E9C-101B-9397-08002B2CF9AE}" pid="5" name="PLA">
    <vt:lpwstr/>
  </property>
  <property fmtid="{D5CDD505-2E9C-101B-9397-08002B2CF9AE}" pid="6" name="PL">
    <vt:lpwstr/>
  </property>
  <property fmtid="{D5CDD505-2E9C-101B-9397-08002B2CF9AE}" pid="7" name="Doxisabgelegt">
    <vt:bool>false</vt:bool>
  </property>
</Properties>
</file>