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968ABB2" w14:textId="77777777" w:rsidR="00E436DA" w:rsidRPr="00F763C3" w:rsidRDefault="00E436DA" w:rsidP="00E436DA">
      <w:pPr>
        <w:pStyle w:val="Titel"/>
        <w:jc w:val="center"/>
        <w:rPr>
          <w:rFonts w:ascii="CompatilFact LT Regular" w:hAnsi="CompatilFact LT Regular"/>
        </w:rPr>
      </w:pPr>
      <w:r w:rsidRPr="00F763C3">
        <w:rPr>
          <w:rFonts w:ascii="CompatilFact LT Regular" w:hAnsi="CompatilFact LT Regular"/>
        </w:rPr>
        <w:t>Erklärung Unteraufträge/Eignungsleihe</w:t>
      </w:r>
    </w:p>
    <w:p w14:paraId="5F8F7A91" w14:textId="77777777" w:rsidR="00E436DA" w:rsidRPr="00F763C3" w:rsidRDefault="00E436DA" w:rsidP="00E436DA">
      <w:pPr>
        <w:rPr>
          <w:rFonts w:ascii="CompatilFact LT Regular" w:hAnsi="CompatilFact LT Regular"/>
          <w:b/>
        </w:rPr>
      </w:pPr>
    </w:p>
    <w:p w14:paraId="1E5E01A4" w14:textId="77777777" w:rsidR="00E436DA" w:rsidRPr="00F763C3" w:rsidRDefault="00E436DA" w:rsidP="00E436DA">
      <w:pPr>
        <w:rPr>
          <w:rFonts w:ascii="CompatilFact LT Regular" w:hAnsi="CompatilFact LT Regular"/>
          <w:b/>
        </w:rPr>
      </w:pPr>
    </w:p>
    <w:p w14:paraId="1771B8D0" w14:textId="77777777" w:rsidR="00E436DA" w:rsidRPr="00F763C3" w:rsidRDefault="00E436DA" w:rsidP="00370112">
      <w:pPr>
        <w:rPr>
          <w:rFonts w:ascii="CompatilFact LT Regular" w:hAnsi="CompatilFact LT Regular"/>
          <w:b/>
        </w:rPr>
      </w:pPr>
      <w:r w:rsidRPr="00F763C3">
        <w:rPr>
          <w:rFonts w:ascii="CompatilFact LT Regular" w:hAnsi="CompatilFact LT Regular"/>
          <w:b/>
        </w:rPr>
        <w:t>Vergabeverfahren</w:t>
      </w:r>
    </w:p>
    <w:tbl>
      <w:tblPr>
        <w:tblW w:w="9526"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9526"/>
      </w:tblGrid>
      <w:tr w:rsidR="00906BBF" w14:paraId="22CF4595" w14:textId="77777777" w:rsidTr="00352CA8">
        <w:trPr>
          <w:trHeight w:val="823"/>
        </w:trPr>
        <w:tc>
          <w:tcPr>
            <w:tcW w:w="9526" w:type="dxa"/>
            <w:tcBorders>
              <w:top w:val="single" w:sz="4" w:space="0" w:color="auto"/>
              <w:left w:val="single" w:sz="4" w:space="0" w:color="auto"/>
              <w:right w:val="single" w:sz="4" w:space="0" w:color="auto"/>
            </w:tcBorders>
            <w:shd w:val="clear" w:color="auto" w:fill="auto"/>
          </w:tcPr>
          <w:p w14:paraId="00CBBAF0" w14:textId="77777777" w:rsidR="00EC3C7F" w:rsidRPr="00F763C3" w:rsidRDefault="00EC3C7F" w:rsidP="004E3E4E">
            <w:pPr>
              <w:spacing w:before="120" w:after="60"/>
              <w:jc w:val="both"/>
              <w:rPr>
                <w:rFonts w:ascii="CompatilFact LT Regular" w:eastAsia="Calibri" w:hAnsi="CompatilFact LT Regular"/>
                <w:sz w:val="20"/>
                <w:szCs w:val="22"/>
                <w:lang w:eastAsia="en-US"/>
              </w:rPr>
            </w:pPr>
          </w:p>
        </w:tc>
      </w:tr>
    </w:tbl>
    <w:p w14:paraId="04AD280C" w14:textId="77777777" w:rsidR="00EC3C7F" w:rsidRPr="00F763C3" w:rsidRDefault="00EC3C7F" w:rsidP="00E436DA">
      <w:pPr>
        <w:rPr>
          <w:rFonts w:ascii="CompatilFact LT Regular" w:hAnsi="CompatilFact LT Regular"/>
          <w:sz w:val="20"/>
          <w:szCs w:val="22"/>
          <w:lang w:eastAsia="en-US"/>
        </w:rPr>
      </w:pPr>
    </w:p>
    <w:p w14:paraId="01E5F4D8" w14:textId="77777777" w:rsidR="00E436DA" w:rsidRPr="00356B54" w:rsidRDefault="00E436DA" w:rsidP="00165823">
      <w:pPr>
        <w:ind w:left="284" w:hanging="284"/>
        <w:jc w:val="both"/>
        <w:rPr>
          <w:rFonts w:ascii="CompatilFact LT Regular" w:hAnsi="CompatilFact LT Regular"/>
          <w:sz w:val="22"/>
          <w:szCs w:val="22"/>
        </w:rPr>
      </w:pPr>
      <w:r w:rsidRPr="00F763C3">
        <w:rPr>
          <w:rFonts w:ascii="MS Mincho" w:eastAsia="MS Mincho" w:hAnsi="MS Mincho" w:cs="MS Mincho" w:hint="eastAsia"/>
          <w:lang w:val="en-US"/>
        </w:rPr>
        <w:t>☐</w:t>
      </w:r>
      <w:r w:rsidRPr="009D083E">
        <w:rPr>
          <w:rFonts w:ascii="CompatilFact LT Regular" w:hAnsi="CompatilFact LT Regular"/>
          <w:sz w:val="22"/>
          <w:szCs w:val="22"/>
        </w:rPr>
        <w:tab/>
      </w:r>
      <w:r w:rsidRPr="00356B54">
        <w:rPr>
          <w:rFonts w:ascii="CompatilFact LT Regular" w:hAnsi="CompatilFact LT Regular"/>
          <w:sz w:val="22"/>
          <w:szCs w:val="22"/>
        </w:rPr>
        <w:t xml:space="preserve">Ich/wir beabsichtige(n) Teile des Auftrags im Rahmen eines </w:t>
      </w:r>
      <w:r w:rsidRPr="00356B54">
        <w:rPr>
          <w:rFonts w:ascii="CompatilFact LT Regular" w:hAnsi="CompatilFact LT Regular"/>
          <w:sz w:val="22"/>
          <w:szCs w:val="22"/>
          <w:u w:val="single"/>
        </w:rPr>
        <w:t>Unterauftrags</w:t>
      </w:r>
      <w:r w:rsidRPr="00356B54">
        <w:rPr>
          <w:rFonts w:ascii="CompatilFact LT Regular" w:hAnsi="CompatilFact LT Regular"/>
          <w:sz w:val="22"/>
          <w:szCs w:val="22"/>
        </w:rPr>
        <w:t xml:space="preserve"> an </w:t>
      </w:r>
      <w:r w:rsidR="006013E2" w:rsidRPr="00356B54">
        <w:rPr>
          <w:rFonts w:ascii="CompatilFact LT Regular" w:hAnsi="CompatilFact LT Regular"/>
          <w:sz w:val="22"/>
          <w:szCs w:val="22"/>
        </w:rPr>
        <w:t xml:space="preserve">folgende </w:t>
      </w:r>
      <w:r w:rsidRPr="00356B54">
        <w:rPr>
          <w:rFonts w:ascii="CompatilFact LT Regular" w:hAnsi="CompatilFact LT Regular"/>
          <w:sz w:val="22"/>
          <w:szCs w:val="22"/>
        </w:rPr>
        <w:t>Nachunternehmer</w:t>
      </w:r>
      <w:r w:rsidR="006013E2" w:rsidRPr="00356B54">
        <w:rPr>
          <w:rFonts w:ascii="CompatilFact LT Regular" w:hAnsi="CompatilFact LT Regular"/>
          <w:sz w:val="22"/>
          <w:szCs w:val="22"/>
        </w:rPr>
        <w:t xml:space="preserve"> und ggf. weitergehende</w:t>
      </w:r>
      <w:r w:rsidR="00CD4E8B" w:rsidRPr="00356B54">
        <w:rPr>
          <w:rFonts w:ascii="CompatilFact LT Regular" w:hAnsi="CompatilFact LT Regular"/>
          <w:sz w:val="22"/>
          <w:szCs w:val="22"/>
        </w:rPr>
        <w:t xml:space="preserve"> </w:t>
      </w:r>
      <w:r w:rsidR="006013E2" w:rsidRPr="00356B54">
        <w:rPr>
          <w:rFonts w:ascii="CompatilFact LT Regular" w:hAnsi="CompatilFact LT Regular"/>
          <w:sz w:val="22"/>
          <w:szCs w:val="22"/>
        </w:rPr>
        <w:t>Nach</w:t>
      </w:r>
      <w:r w:rsidR="00CD4E8B" w:rsidRPr="00356B54">
        <w:rPr>
          <w:rFonts w:ascii="CompatilFact LT Regular" w:hAnsi="CompatilFact LT Regular"/>
          <w:sz w:val="22"/>
          <w:szCs w:val="22"/>
        </w:rPr>
        <w:t>unternehmer</w:t>
      </w:r>
      <w:r w:rsidRPr="00356B54">
        <w:rPr>
          <w:rFonts w:ascii="CompatilFact LT Regular" w:hAnsi="CompatilFact LT Regular"/>
          <w:sz w:val="22"/>
          <w:szCs w:val="22"/>
        </w:rPr>
        <w:t xml:space="preserve"> </w:t>
      </w:r>
      <w:r w:rsidR="0053569B" w:rsidRPr="00356B54">
        <w:rPr>
          <w:rFonts w:ascii="CompatilFact LT Regular" w:hAnsi="CompatilFact LT Regular"/>
          <w:sz w:val="22"/>
          <w:szCs w:val="22"/>
        </w:rPr>
        <w:t>(§ </w:t>
      </w:r>
      <w:r w:rsidR="005F3D74" w:rsidRPr="00356B54">
        <w:rPr>
          <w:rFonts w:ascii="CompatilFact LT Regular" w:hAnsi="CompatilFact LT Regular"/>
          <w:sz w:val="22"/>
          <w:szCs w:val="22"/>
        </w:rPr>
        <w:t>3</w:t>
      </w:r>
      <w:r w:rsidR="00405884" w:rsidRPr="00356B54">
        <w:rPr>
          <w:rFonts w:ascii="CompatilFact LT Regular" w:hAnsi="CompatilFact LT Regular"/>
          <w:sz w:val="22"/>
          <w:szCs w:val="22"/>
        </w:rPr>
        <w:t xml:space="preserve">6 </w:t>
      </w:r>
      <w:r w:rsidR="00C02872" w:rsidRPr="00356B54">
        <w:rPr>
          <w:rFonts w:ascii="CompatilFact LT Regular" w:hAnsi="CompatilFact LT Regular"/>
          <w:sz w:val="22"/>
          <w:szCs w:val="22"/>
        </w:rPr>
        <w:t xml:space="preserve">VgV) </w:t>
      </w:r>
      <w:r w:rsidRPr="00356B54">
        <w:rPr>
          <w:rFonts w:ascii="CompatilFact LT Regular" w:hAnsi="CompatilFact LT Regular"/>
          <w:sz w:val="22"/>
          <w:szCs w:val="22"/>
        </w:rPr>
        <w:t>zu vergeben:</w:t>
      </w:r>
      <w:r w:rsidR="009D083E" w:rsidRPr="00356B54">
        <w:rPr>
          <w:rFonts w:ascii="CompatilFact LT Regular" w:hAnsi="CompatilFact LT Regular"/>
          <w:sz w:val="22"/>
          <w:szCs w:val="22"/>
        </w:rPr>
        <w:t xml:space="preserve"> </w:t>
      </w:r>
    </w:p>
    <w:p w14:paraId="6DEEBF32" w14:textId="77777777" w:rsidR="009D083E" w:rsidRPr="00356B54" w:rsidRDefault="009D083E" w:rsidP="00E436DA">
      <w:pPr>
        <w:ind w:left="284" w:hanging="284"/>
        <w:rPr>
          <w:rFonts w:ascii="CompatilFact LT Regular" w:hAnsi="CompatilFact LT Regular"/>
        </w:rPr>
      </w:pPr>
    </w:p>
    <w:tbl>
      <w:tblPr>
        <w:tblW w:w="9526"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51"/>
        <w:gridCol w:w="2694"/>
        <w:gridCol w:w="2551"/>
        <w:gridCol w:w="1730"/>
      </w:tblGrid>
      <w:tr w:rsidR="004C4763" w14:paraId="1B53F97F" w14:textId="77777777" w:rsidTr="00352CA8">
        <w:trPr>
          <w:trHeight w:val="710"/>
        </w:trPr>
        <w:tc>
          <w:tcPr>
            <w:tcW w:w="2551" w:type="dxa"/>
            <w:tcBorders>
              <w:top w:val="single" w:sz="4" w:space="0" w:color="auto"/>
              <w:left w:val="single" w:sz="4" w:space="0" w:color="auto"/>
              <w:bottom w:val="single" w:sz="4" w:space="0" w:color="auto"/>
              <w:right w:val="single" w:sz="4" w:space="0" w:color="auto"/>
            </w:tcBorders>
            <w:shd w:val="clear" w:color="auto" w:fill="auto"/>
            <w:hideMark/>
          </w:tcPr>
          <w:p w14:paraId="7B29D69D" w14:textId="77777777" w:rsidR="00CD4E8B" w:rsidRPr="009D083E" w:rsidRDefault="00CD4E8B">
            <w:pPr>
              <w:rPr>
                <w:rFonts w:ascii="CompatilFact LT Regular" w:eastAsia="Calibri" w:hAnsi="CompatilFact LT Regular"/>
                <w:b/>
                <w:sz w:val="20"/>
                <w:szCs w:val="20"/>
              </w:rPr>
            </w:pPr>
            <w:r w:rsidRPr="009D083E">
              <w:rPr>
                <w:rFonts w:ascii="CompatilFact LT Regular" w:eastAsia="Calibri" w:hAnsi="CompatilFact LT Regular"/>
                <w:b/>
                <w:sz w:val="20"/>
                <w:szCs w:val="20"/>
              </w:rPr>
              <w:t>Nachunternehmer</w:t>
            </w:r>
          </w:p>
          <w:p w14:paraId="0F1B3E7F" w14:textId="77777777" w:rsidR="00CD4E8B" w:rsidRPr="00F763C3" w:rsidRDefault="00CD4E8B" w:rsidP="006013E2">
            <w:pPr>
              <w:rPr>
                <w:rFonts w:ascii="CompatilFact LT Regular" w:eastAsia="Calibri" w:hAnsi="CompatilFact LT Regular"/>
                <w:b/>
                <w:sz w:val="16"/>
                <w:szCs w:val="16"/>
                <w:lang w:eastAsia="en-US"/>
              </w:rPr>
            </w:pPr>
            <w:r w:rsidRPr="009D083E">
              <w:rPr>
                <w:rFonts w:ascii="CompatilFact LT Regular" w:eastAsia="Calibri" w:hAnsi="CompatilFact LT Regular"/>
                <w:b/>
                <w:sz w:val="20"/>
                <w:szCs w:val="20"/>
              </w:rPr>
              <w:t>(Firm</w:t>
            </w:r>
            <w:r>
              <w:rPr>
                <w:rFonts w:ascii="CompatilFact LT Regular" w:eastAsia="Calibri" w:hAnsi="CompatilFact LT Regular"/>
                <w:b/>
                <w:sz w:val="20"/>
                <w:szCs w:val="20"/>
              </w:rPr>
              <w:t>a</w:t>
            </w:r>
            <w:r w:rsidRPr="009D083E">
              <w:rPr>
                <w:rFonts w:ascii="CompatilFact LT Regular" w:eastAsia="Calibri" w:hAnsi="CompatilFact LT Regular"/>
                <w:b/>
                <w:sz w:val="20"/>
                <w:szCs w:val="20"/>
              </w:rPr>
              <w:t>, Sitz)</w:t>
            </w:r>
          </w:p>
        </w:tc>
        <w:tc>
          <w:tcPr>
            <w:tcW w:w="2694" w:type="dxa"/>
            <w:tcBorders>
              <w:top w:val="single" w:sz="4" w:space="0" w:color="auto"/>
              <w:left w:val="single" w:sz="4" w:space="0" w:color="auto"/>
              <w:bottom w:val="single" w:sz="4" w:space="0" w:color="auto"/>
              <w:right w:val="single" w:sz="4" w:space="0" w:color="auto"/>
            </w:tcBorders>
          </w:tcPr>
          <w:p w14:paraId="2339528C" w14:textId="77777777" w:rsidR="00CD4E8B" w:rsidRPr="00356B54" w:rsidRDefault="00CD4E8B" w:rsidP="00BB5443">
            <w:pPr>
              <w:rPr>
                <w:rFonts w:ascii="CompatilFact LT Regular" w:eastAsia="Calibri" w:hAnsi="CompatilFact LT Regular"/>
                <w:b/>
                <w:sz w:val="20"/>
                <w:szCs w:val="20"/>
              </w:rPr>
            </w:pPr>
            <w:r w:rsidRPr="00356B54">
              <w:rPr>
                <w:rFonts w:ascii="CompatilFact LT Regular" w:eastAsia="Calibri" w:hAnsi="CompatilFact LT Regular"/>
                <w:b/>
                <w:sz w:val="20"/>
                <w:szCs w:val="20"/>
              </w:rPr>
              <w:t>Ort der Dienstleistungs</w:t>
            </w:r>
            <w:r w:rsidR="00BB5443" w:rsidRPr="00356B54">
              <w:rPr>
                <w:rFonts w:ascii="CompatilFact LT Regular" w:eastAsia="Calibri" w:hAnsi="CompatilFact LT Regular"/>
                <w:b/>
                <w:sz w:val="20"/>
                <w:szCs w:val="20"/>
              </w:rPr>
              <w:t>-</w:t>
            </w:r>
            <w:r w:rsidR="00BB5443" w:rsidRPr="00356B54">
              <w:rPr>
                <w:rFonts w:ascii="CompatilFact LT Regular" w:eastAsia="Calibri" w:hAnsi="CompatilFact LT Regular"/>
                <w:b/>
                <w:sz w:val="20"/>
                <w:szCs w:val="20"/>
              </w:rPr>
              <w:br/>
            </w:r>
            <w:proofErr w:type="spellStart"/>
            <w:r w:rsidRPr="00356B54">
              <w:rPr>
                <w:rFonts w:ascii="CompatilFact LT Regular" w:eastAsia="Calibri" w:hAnsi="CompatilFact LT Regular"/>
                <w:b/>
                <w:sz w:val="20"/>
                <w:szCs w:val="20"/>
              </w:rPr>
              <w:t>erbringung</w:t>
            </w:r>
            <w:proofErr w:type="spellEnd"/>
            <w:r w:rsidRPr="00356B54">
              <w:rPr>
                <w:rFonts w:ascii="CompatilFact LT Regular" w:eastAsia="Calibri" w:hAnsi="CompatilFact LT Regular"/>
                <w:b/>
                <w:sz w:val="20"/>
                <w:szCs w:val="20"/>
              </w:rPr>
              <w:t xml:space="preserve"> des</w:t>
            </w:r>
            <w:r w:rsidR="00BB5443" w:rsidRPr="00356B54">
              <w:rPr>
                <w:rFonts w:ascii="CompatilFact LT Regular" w:eastAsia="Calibri" w:hAnsi="CompatilFact LT Regular"/>
                <w:b/>
                <w:sz w:val="20"/>
                <w:szCs w:val="20"/>
              </w:rPr>
              <w:br/>
            </w:r>
            <w:r w:rsidRPr="00356B54">
              <w:rPr>
                <w:rFonts w:ascii="CompatilFact LT Regular" w:eastAsia="Calibri" w:hAnsi="CompatilFact LT Regular"/>
                <w:b/>
                <w:sz w:val="20"/>
                <w:szCs w:val="20"/>
              </w:rPr>
              <w:t>Nachunternehmers</w:t>
            </w:r>
            <w:r w:rsidR="00BB5443" w:rsidRPr="00356B54">
              <w:rPr>
                <w:rFonts w:ascii="CompatilFact LT Regular" w:eastAsia="Calibri" w:hAnsi="CompatilFact LT Regular"/>
                <w:b/>
                <w:sz w:val="20"/>
                <w:szCs w:val="20"/>
              </w:rPr>
              <w:br/>
            </w:r>
            <w:r w:rsidRPr="00356B54">
              <w:rPr>
                <w:rFonts w:ascii="CompatilFact LT Regular" w:eastAsia="Calibri" w:hAnsi="CompatilFact LT Regular"/>
                <w:b/>
                <w:sz w:val="20"/>
                <w:szCs w:val="20"/>
              </w:rPr>
              <w:t>(Land / Region)</w:t>
            </w:r>
          </w:p>
        </w:tc>
        <w:tc>
          <w:tcPr>
            <w:tcW w:w="2551" w:type="dxa"/>
            <w:tcBorders>
              <w:top w:val="single" w:sz="4" w:space="0" w:color="auto"/>
              <w:left w:val="single" w:sz="4" w:space="0" w:color="auto"/>
              <w:bottom w:val="single" w:sz="4" w:space="0" w:color="auto"/>
              <w:right w:val="single" w:sz="4" w:space="0" w:color="auto"/>
            </w:tcBorders>
          </w:tcPr>
          <w:p w14:paraId="6920987A" w14:textId="77777777" w:rsidR="00CD4E8B" w:rsidRPr="00356B54" w:rsidRDefault="00CD4E8B" w:rsidP="006013E2">
            <w:pPr>
              <w:rPr>
                <w:rFonts w:ascii="CompatilFact LT Regular" w:eastAsia="Calibri" w:hAnsi="CompatilFact LT Regular"/>
                <w:b/>
                <w:sz w:val="20"/>
                <w:szCs w:val="20"/>
              </w:rPr>
            </w:pPr>
            <w:r w:rsidRPr="00356B54">
              <w:rPr>
                <w:rFonts w:ascii="CompatilFact LT Regular" w:eastAsia="Calibri" w:hAnsi="CompatilFact LT Regular"/>
                <w:b/>
                <w:sz w:val="20"/>
                <w:szCs w:val="20"/>
              </w:rPr>
              <w:t>Standort Datenspeicher</w:t>
            </w:r>
            <w:r w:rsidR="006013E2" w:rsidRPr="00356B54">
              <w:rPr>
                <w:rFonts w:ascii="CompatilFact LT Regular" w:eastAsia="Calibri" w:hAnsi="CompatilFact LT Regular"/>
                <w:b/>
                <w:sz w:val="20"/>
                <w:szCs w:val="20"/>
              </w:rPr>
              <w:br/>
            </w:r>
            <w:r w:rsidRPr="00356B54">
              <w:rPr>
                <w:rFonts w:ascii="CompatilFact LT Regular" w:eastAsia="Calibri" w:hAnsi="CompatilFact LT Regular"/>
                <w:b/>
                <w:sz w:val="20"/>
                <w:szCs w:val="20"/>
              </w:rPr>
              <w:t>(Land / Region)</w:t>
            </w:r>
          </w:p>
        </w:tc>
        <w:tc>
          <w:tcPr>
            <w:tcW w:w="1730" w:type="dxa"/>
            <w:tcBorders>
              <w:top w:val="single" w:sz="4" w:space="0" w:color="auto"/>
              <w:left w:val="single" w:sz="4" w:space="0" w:color="auto"/>
              <w:bottom w:val="single" w:sz="4" w:space="0" w:color="auto"/>
              <w:right w:val="single" w:sz="4" w:space="0" w:color="auto"/>
            </w:tcBorders>
          </w:tcPr>
          <w:p w14:paraId="2286756F" w14:textId="77777777" w:rsidR="00CD4E8B" w:rsidRPr="009D083E" w:rsidRDefault="00CD4E8B" w:rsidP="006013E2">
            <w:pPr>
              <w:rPr>
                <w:rFonts w:ascii="CompatilFact LT Regular" w:eastAsia="Calibri" w:hAnsi="CompatilFact LT Regular"/>
                <w:b/>
                <w:sz w:val="20"/>
                <w:szCs w:val="20"/>
              </w:rPr>
            </w:pPr>
            <w:r w:rsidRPr="009D083E">
              <w:rPr>
                <w:rFonts w:ascii="CompatilFact LT Regular" w:eastAsia="Calibri" w:hAnsi="CompatilFact LT Regular"/>
                <w:b/>
                <w:sz w:val="20"/>
                <w:szCs w:val="20"/>
              </w:rPr>
              <w:t>Angabe der übernommenen Auftragsteile</w:t>
            </w:r>
            <w:r w:rsidR="006013E2">
              <w:rPr>
                <w:rFonts w:ascii="CompatilFact LT Regular" w:eastAsia="Calibri" w:hAnsi="CompatilFact LT Regular"/>
                <w:b/>
                <w:sz w:val="20"/>
                <w:szCs w:val="20"/>
              </w:rPr>
              <w:t xml:space="preserve"> </w:t>
            </w:r>
            <w:r w:rsidRPr="009D083E">
              <w:rPr>
                <w:rFonts w:ascii="CompatilFact LT Regular" w:eastAsia="Calibri" w:hAnsi="CompatilFact LT Regular"/>
                <w:b/>
                <w:sz w:val="20"/>
                <w:szCs w:val="20"/>
              </w:rPr>
              <w:t>/</w:t>
            </w:r>
            <w:r w:rsidR="006013E2">
              <w:rPr>
                <w:rFonts w:ascii="CompatilFact LT Regular" w:eastAsia="Calibri" w:hAnsi="CompatilFact LT Regular"/>
                <w:b/>
                <w:sz w:val="20"/>
                <w:szCs w:val="20"/>
              </w:rPr>
              <w:br/>
            </w:r>
            <w:r w:rsidRPr="009D083E">
              <w:rPr>
                <w:rFonts w:ascii="CompatilFact LT Regular" w:eastAsia="Calibri" w:hAnsi="CompatilFact LT Regular"/>
                <w:b/>
                <w:sz w:val="20"/>
                <w:szCs w:val="20"/>
              </w:rPr>
              <w:t>des Leistungsbereiches</w:t>
            </w:r>
          </w:p>
        </w:tc>
      </w:tr>
      <w:tr w:rsidR="004C4763" w:rsidRPr="004C4763" w14:paraId="39015E9F" w14:textId="77777777" w:rsidTr="00352CA8">
        <w:trPr>
          <w:trHeight w:val="567"/>
        </w:trPr>
        <w:tc>
          <w:tcPr>
            <w:tcW w:w="2551" w:type="dxa"/>
            <w:tcBorders>
              <w:top w:val="single" w:sz="4" w:space="0" w:color="auto"/>
              <w:left w:val="single" w:sz="4" w:space="0" w:color="auto"/>
              <w:bottom w:val="single" w:sz="4" w:space="0" w:color="auto"/>
              <w:right w:val="single" w:sz="4" w:space="0" w:color="auto"/>
            </w:tcBorders>
            <w:shd w:val="clear" w:color="auto" w:fill="auto"/>
          </w:tcPr>
          <w:p w14:paraId="7F972C43" w14:textId="77777777" w:rsidR="00CD4E8B" w:rsidRPr="00F763C3" w:rsidRDefault="00CD4E8B" w:rsidP="007E50BC">
            <w:pPr>
              <w:spacing w:before="120" w:after="60"/>
              <w:jc w:val="both"/>
              <w:rPr>
                <w:rFonts w:ascii="CompatilFact LT Regular" w:eastAsia="Calibri" w:hAnsi="CompatilFact LT Regular"/>
                <w:sz w:val="20"/>
                <w:szCs w:val="22"/>
                <w:lang w:eastAsia="en-US"/>
              </w:rPr>
            </w:pPr>
          </w:p>
        </w:tc>
        <w:tc>
          <w:tcPr>
            <w:tcW w:w="2694" w:type="dxa"/>
            <w:tcBorders>
              <w:top w:val="single" w:sz="4" w:space="0" w:color="auto"/>
              <w:left w:val="single" w:sz="4" w:space="0" w:color="auto"/>
              <w:bottom w:val="single" w:sz="4" w:space="0" w:color="auto"/>
              <w:right w:val="single" w:sz="4" w:space="0" w:color="auto"/>
            </w:tcBorders>
          </w:tcPr>
          <w:p w14:paraId="658A1035" w14:textId="77777777" w:rsidR="00CD4E8B" w:rsidRPr="00356B54" w:rsidRDefault="00CD4E8B" w:rsidP="004C4763">
            <w:pPr>
              <w:spacing w:before="120" w:after="60"/>
              <w:jc w:val="both"/>
              <w:rPr>
                <w:rFonts w:ascii="CompatilFact LT Regular" w:eastAsia="Calibri" w:hAnsi="CompatilFact LT Regular"/>
                <w:sz w:val="20"/>
                <w:szCs w:val="22"/>
                <w:lang w:eastAsia="en-US"/>
              </w:rPr>
            </w:pPr>
          </w:p>
        </w:tc>
        <w:tc>
          <w:tcPr>
            <w:tcW w:w="2551" w:type="dxa"/>
            <w:tcBorders>
              <w:top w:val="single" w:sz="4" w:space="0" w:color="auto"/>
              <w:left w:val="single" w:sz="4" w:space="0" w:color="auto"/>
              <w:bottom w:val="single" w:sz="4" w:space="0" w:color="auto"/>
              <w:right w:val="single" w:sz="4" w:space="0" w:color="auto"/>
            </w:tcBorders>
          </w:tcPr>
          <w:p w14:paraId="7C9CA37B" w14:textId="77777777" w:rsidR="00CD4E8B" w:rsidRPr="00356B54" w:rsidRDefault="00CD4E8B" w:rsidP="007E50BC">
            <w:pPr>
              <w:spacing w:before="120" w:after="60"/>
              <w:jc w:val="both"/>
              <w:rPr>
                <w:rFonts w:ascii="CompatilFact LT Regular" w:eastAsia="Calibri" w:hAnsi="CompatilFact LT Regular"/>
                <w:sz w:val="20"/>
                <w:szCs w:val="22"/>
                <w:lang w:eastAsia="en-US"/>
              </w:rPr>
            </w:pPr>
          </w:p>
        </w:tc>
        <w:tc>
          <w:tcPr>
            <w:tcW w:w="1730" w:type="dxa"/>
            <w:tcBorders>
              <w:top w:val="single" w:sz="4" w:space="0" w:color="auto"/>
              <w:left w:val="single" w:sz="4" w:space="0" w:color="auto"/>
              <w:bottom w:val="single" w:sz="4" w:space="0" w:color="auto"/>
              <w:right w:val="single" w:sz="4" w:space="0" w:color="auto"/>
            </w:tcBorders>
          </w:tcPr>
          <w:p w14:paraId="2038AAE9" w14:textId="77777777" w:rsidR="00CD4E8B" w:rsidRPr="00F763C3" w:rsidRDefault="00CD4E8B" w:rsidP="00352CA8">
            <w:pPr>
              <w:spacing w:before="120" w:after="60"/>
              <w:ind w:right="4261"/>
              <w:jc w:val="both"/>
              <w:rPr>
                <w:rFonts w:ascii="CompatilFact LT Regular" w:eastAsia="Calibri" w:hAnsi="CompatilFact LT Regular"/>
                <w:sz w:val="20"/>
                <w:szCs w:val="22"/>
                <w:lang w:eastAsia="en-US"/>
              </w:rPr>
            </w:pPr>
          </w:p>
        </w:tc>
      </w:tr>
      <w:tr w:rsidR="004C4763" w14:paraId="324D7BA7" w14:textId="77777777" w:rsidTr="00352CA8">
        <w:trPr>
          <w:trHeight w:val="567"/>
        </w:trPr>
        <w:tc>
          <w:tcPr>
            <w:tcW w:w="2551" w:type="dxa"/>
            <w:tcBorders>
              <w:top w:val="single" w:sz="4" w:space="0" w:color="auto"/>
              <w:left w:val="single" w:sz="4" w:space="0" w:color="auto"/>
              <w:bottom w:val="single" w:sz="4" w:space="0" w:color="auto"/>
              <w:right w:val="single" w:sz="4" w:space="0" w:color="auto"/>
            </w:tcBorders>
            <w:shd w:val="clear" w:color="auto" w:fill="auto"/>
          </w:tcPr>
          <w:p w14:paraId="0497D986" w14:textId="77777777" w:rsidR="00CD4E8B" w:rsidRPr="00F763C3" w:rsidRDefault="00CD4E8B" w:rsidP="007E50BC">
            <w:pPr>
              <w:spacing w:before="120" w:after="60"/>
              <w:jc w:val="both"/>
              <w:rPr>
                <w:rFonts w:ascii="CompatilFact LT Regular" w:eastAsia="Calibri" w:hAnsi="CompatilFact LT Regular"/>
                <w:sz w:val="20"/>
                <w:szCs w:val="22"/>
                <w:lang w:eastAsia="en-US"/>
              </w:rPr>
            </w:pPr>
          </w:p>
        </w:tc>
        <w:tc>
          <w:tcPr>
            <w:tcW w:w="2694" w:type="dxa"/>
            <w:tcBorders>
              <w:top w:val="single" w:sz="4" w:space="0" w:color="auto"/>
              <w:left w:val="single" w:sz="4" w:space="0" w:color="auto"/>
              <w:bottom w:val="single" w:sz="4" w:space="0" w:color="auto"/>
              <w:right w:val="single" w:sz="4" w:space="0" w:color="auto"/>
            </w:tcBorders>
          </w:tcPr>
          <w:p w14:paraId="5080A266" w14:textId="77777777" w:rsidR="00CD4E8B" w:rsidRPr="00356B54" w:rsidRDefault="00CD4E8B" w:rsidP="007E50BC">
            <w:pPr>
              <w:spacing w:before="120" w:after="60"/>
              <w:jc w:val="both"/>
              <w:rPr>
                <w:rFonts w:ascii="CompatilFact LT Regular" w:eastAsia="Calibri" w:hAnsi="CompatilFact LT Regular"/>
                <w:sz w:val="20"/>
                <w:szCs w:val="22"/>
                <w:lang w:eastAsia="en-US"/>
              </w:rPr>
            </w:pPr>
          </w:p>
        </w:tc>
        <w:tc>
          <w:tcPr>
            <w:tcW w:w="2551" w:type="dxa"/>
            <w:tcBorders>
              <w:top w:val="single" w:sz="4" w:space="0" w:color="auto"/>
              <w:left w:val="single" w:sz="4" w:space="0" w:color="auto"/>
              <w:bottom w:val="single" w:sz="4" w:space="0" w:color="auto"/>
              <w:right w:val="single" w:sz="4" w:space="0" w:color="auto"/>
            </w:tcBorders>
          </w:tcPr>
          <w:p w14:paraId="71E31026" w14:textId="77777777" w:rsidR="00CD4E8B" w:rsidRPr="00356B54" w:rsidRDefault="00CD4E8B" w:rsidP="007E50BC">
            <w:pPr>
              <w:spacing w:before="120" w:after="60"/>
              <w:jc w:val="both"/>
              <w:rPr>
                <w:rFonts w:ascii="CompatilFact LT Regular" w:eastAsia="Calibri" w:hAnsi="CompatilFact LT Regular"/>
                <w:sz w:val="20"/>
                <w:szCs w:val="22"/>
                <w:lang w:eastAsia="en-US"/>
              </w:rPr>
            </w:pPr>
          </w:p>
        </w:tc>
        <w:tc>
          <w:tcPr>
            <w:tcW w:w="1730" w:type="dxa"/>
            <w:tcBorders>
              <w:top w:val="single" w:sz="4" w:space="0" w:color="auto"/>
              <w:left w:val="single" w:sz="4" w:space="0" w:color="auto"/>
              <w:bottom w:val="single" w:sz="4" w:space="0" w:color="auto"/>
              <w:right w:val="single" w:sz="4" w:space="0" w:color="auto"/>
            </w:tcBorders>
          </w:tcPr>
          <w:p w14:paraId="2EEF6DA1" w14:textId="77777777" w:rsidR="00CD4E8B" w:rsidRPr="00F763C3" w:rsidRDefault="00CD4E8B" w:rsidP="007E50BC">
            <w:pPr>
              <w:spacing w:before="120" w:after="60"/>
              <w:jc w:val="both"/>
              <w:rPr>
                <w:rFonts w:ascii="CompatilFact LT Regular" w:eastAsia="Calibri" w:hAnsi="CompatilFact LT Regular"/>
                <w:sz w:val="20"/>
                <w:szCs w:val="22"/>
                <w:lang w:eastAsia="en-US"/>
              </w:rPr>
            </w:pPr>
          </w:p>
        </w:tc>
      </w:tr>
      <w:tr w:rsidR="004C4763" w14:paraId="003C7357" w14:textId="77777777" w:rsidTr="00352CA8">
        <w:trPr>
          <w:trHeight w:val="567"/>
        </w:trPr>
        <w:tc>
          <w:tcPr>
            <w:tcW w:w="2551" w:type="dxa"/>
            <w:tcBorders>
              <w:top w:val="single" w:sz="4" w:space="0" w:color="auto"/>
              <w:left w:val="single" w:sz="4" w:space="0" w:color="auto"/>
              <w:bottom w:val="single" w:sz="4" w:space="0" w:color="auto"/>
              <w:right w:val="single" w:sz="4" w:space="0" w:color="auto"/>
            </w:tcBorders>
            <w:shd w:val="clear" w:color="auto" w:fill="auto"/>
          </w:tcPr>
          <w:p w14:paraId="618D780D" w14:textId="77777777" w:rsidR="00CD4E8B" w:rsidRPr="00F763C3" w:rsidRDefault="00CD4E8B" w:rsidP="007E50BC">
            <w:pPr>
              <w:spacing w:before="120" w:after="60"/>
              <w:jc w:val="both"/>
              <w:rPr>
                <w:rFonts w:ascii="CompatilFact LT Regular" w:eastAsia="Calibri" w:hAnsi="CompatilFact LT Regular"/>
                <w:sz w:val="20"/>
                <w:szCs w:val="22"/>
                <w:lang w:eastAsia="en-US"/>
              </w:rPr>
            </w:pPr>
          </w:p>
        </w:tc>
        <w:tc>
          <w:tcPr>
            <w:tcW w:w="2694" w:type="dxa"/>
            <w:tcBorders>
              <w:top w:val="single" w:sz="4" w:space="0" w:color="auto"/>
              <w:left w:val="single" w:sz="4" w:space="0" w:color="auto"/>
              <w:bottom w:val="single" w:sz="4" w:space="0" w:color="auto"/>
              <w:right w:val="single" w:sz="4" w:space="0" w:color="auto"/>
            </w:tcBorders>
          </w:tcPr>
          <w:p w14:paraId="0B438862" w14:textId="77777777" w:rsidR="00CD4E8B" w:rsidRPr="00356B54" w:rsidRDefault="00CD4E8B" w:rsidP="007E50BC">
            <w:pPr>
              <w:spacing w:before="120" w:after="60"/>
              <w:jc w:val="both"/>
              <w:rPr>
                <w:rFonts w:ascii="CompatilFact LT Regular" w:eastAsia="Calibri" w:hAnsi="CompatilFact LT Regular"/>
                <w:sz w:val="20"/>
                <w:szCs w:val="22"/>
                <w:lang w:eastAsia="en-US"/>
              </w:rPr>
            </w:pPr>
          </w:p>
        </w:tc>
        <w:tc>
          <w:tcPr>
            <w:tcW w:w="2551" w:type="dxa"/>
            <w:tcBorders>
              <w:top w:val="single" w:sz="4" w:space="0" w:color="auto"/>
              <w:left w:val="single" w:sz="4" w:space="0" w:color="auto"/>
              <w:bottom w:val="single" w:sz="4" w:space="0" w:color="auto"/>
              <w:right w:val="single" w:sz="4" w:space="0" w:color="auto"/>
            </w:tcBorders>
          </w:tcPr>
          <w:p w14:paraId="38D3BC2B" w14:textId="77777777" w:rsidR="00CD4E8B" w:rsidRPr="00356B54" w:rsidRDefault="00CD4E8B" w:rsidP="007E50BC">
            <w:pPr>
              <w:spacing w:before="120" w:after="60"/>
              <w:jc w:val="both"/>
              <w:rPr>
                <w:rFonts w:ascii="CompatilFact LT Regular" w:eastAsia="Calibri" w:hAnsi="CompatilFact LT Regular"/>
                <w:sz w:val="20"/>
                <w:szCs w:val="22"/>
                <w:lang w:eastAsia="en-US"/>
              </w:rPr>
            </w:pPr>
          </w:p>
        </w:tc>
        <w:tc>
          <w:tcPr>
            <w:tcW w:w="1730" w:type="dxa"/>
            <w:tcBorders>
              <w:top w:val="single" w:sz="4" w:space="0" w:color="auto"/>
              <w:left w:val="single" w:sz="4" w:space="0" w:color="auto"/>
              <w:bottom w:val="single" w:sz="4" w:space="0" w:color="auto"/>
              <w:right w:val="single" w:sz="4" w:space="0" w:color="auto"/>
            </w:tcBorders>
          </w:tcPr>
          <w:p w14:paraId="2DE689AD" w14:textId="77777777" w:rsidR="00CD4E8B" w:rsidRPr="00F763C3" w:rsidRDefault="00CD4E8B" w:rsidP="007E50BC">
            <w:pPr>
              <w:spacing w:before="120" w:after="60"/>
              <w:jc w:val="both"/>
              <w:rPr>
                <w:rFonts w:ascii="CompatilFact LT Regular" w:eastAsia="Calibri" w:hAnsi="CompatilFact LT Regular"/>
                <w:sz w:val="20"/>
                <w:szCs w:val="22"/>
                <w:lang w:eastAsia="en-US"/>
              </w:rPr>
            </w:pPr>
          </w:p>
        </w:tc>
      </w:tr>
    </w:tbl>
    <w:p w14:paraId="2A217AA4" w14:textId="77777777" w:rsidR="00E436DA" w:rsidRPr="00356B54" w:rsidRDefault="00E436DA" w:rsidP="00D91B74">
      <w:pPr>
        <w:ind w:left="284"/>
        <w:rPr>
          <w:rFonts w:ascii="CompatilFact LT Regular" w:hAnsi="CompatilFact LT Regular"/>
          <w:sz w:val="16"/>
          <w:szCs w:val="16"/>
          <w:lang w:eastAsia="en-US"/>
        </w:rPr>
      </w:pPr>
      <w:r w:rsidRPr="00356B54">
        <w:rPr>
          <w:rFonts w:ascii="CompatilFact LT Regular" w:hAnsi="CompatilFact LT Regular"/>
          <w:sz w:val="16"/>
          <w:szCs w:val="16"/>
        </w:rPr>
        <w:t>(bitte ggf. weitere Zeilen einfügen</w:t>
      </w:r>
      <w:r w:rsidR="00D91B74" w:rsidRPr="00356B54">
        <w:rPr>
          <w:rFonts w:ascii="CompatilFact LT Regular" w:hAnsi="CompatilFact LT Regular"/>
          <w:sz w:val="16"/>
          <w:szCs w:val="16"/>
        </w:rPr>
        <w:t xml:space="preserve">; </w:t>
      </w:r>
      <w:r w:rsidR="00BB5443" w:rsidRPr="00356B54">
        <w:rPr>
          <w:rFonts w:ascii="CompatilFact LT Regular" w:hAnsi="CompatilFact LT Regular"/>
          <w:sz w:val="16"/>
          <w:szCs w:val="16"/>
        </w:rPr>
        <w:t xml:space="preserve">bei </w:t>
      </w:r>
      <w:r w:rsidR="00BB5443" w:rsidRPr="00356B54">
        <w:rPr>
          <w:rFonts w:ascii="CompatilFact LT Regular" w:hAnsi="CompatilFact LT Regular"/>
          <w:b/>
          <w:sz w:val="16"/>
          <w:szCs w:val="16"/>
        </w:rPr>
        <w:t>Auslagerungen</w:t>
      </w:r>
      <w:r w:rsidR="00BB5443" w:rsidRPr="00356B54">
        <w:rPr>
          <w:rFonts w:ascii="CompatilFact LT Regular" w:hAnsi="CompatilFact LT Regular"/>
          <w:sz w:val="16"/>
          <w:szCs w:val="16"/>
        </w:rPr>
        <w:t>: z</w:t>
      </w:r>
      <w:r w:rsidR="006013E2" w:rsidRPr="00356B54">
        <w:rPr>
          <w:rFonts w:ascii="CompatilFact LT Regular" w:hAnsi="CompatilFact LT Regular"/>
          <w:sz w:val="16"/>
          <w:szCs w:val="16"/>
        </w:rPr>
        <w:t xml:space="preserve">u berücksichtigen sind nur die </w:t>
      </w:r>
      <w:r w:rsidR="00BB5443" w:rsidRPr="00356B54">
        <w:rPr>
          <w:rFonts w:ascii="CompatilFact LT Regular" w:hAnsi="CompatilFact LT Regular"/>
          <w:sz w:val="16"/>
          <w:szCs w:val="16"/>
        </w:rPr>
        <w:t xml:space="preserve">als </w:t>
      </w:r>
      <w:r w:rsidR="006013E2" w:rsidRPr="00356B54">
        <w:rPr>
          <w:rFonts w:ascii="CompatilFact LT Regular" w:hAnsi="CompatilFact LT Regular"/>
          <w:sz w:val="16"/>
          <w:szCs w:val="16"/>
        </w:rPr>
        <w:t>wesentlich</w:t>
      </w:r>
      <w:r w:rsidR="005B6F04" w:rsidRPr="00356B54">
        <w:rPr>
          <w:rFonts w:ascii="CompatilFact LT Regular" w:hAnsi="CompatilFact LT Regular"/>
          <w:sz w:val="16"/>
          <w:szCs w:val="16"/>
        </w:rPr>
        <w:t xml:space="preserve"> (bei wesentlichen Auslagerungen) bzw. relevant (bei nicht wesentlichen Auslagerungen)</w:t>
      </w:r>
      <w:r w:rsidR="00BB5443" w:rsidRPr="00356B54">
        <w:rPr>
          <w:rFonts w:ascii="CompatilFact LT Regular" w:hAnsi="CompatilFact LT Regular"/>
          <w:sz w:val="16"/>
          <w:szCs w:val="16"/>
        </w:rPr>
        <w:t xml:space="preserve"> bewerteten</w:t>
      </w:r>
      <w:r w:rsidR="006013E2" w:rsidRPr="00356B54">
        <w:rPr>
          <w:rFonts w:ascii="CompatilFact LT Regular" w:hAnsi="CompatilFact LT Regular"/>
          <w:sz w:val="16"/>
          <w:szCs w:val="16"/>
        </w:rPr>
        <w:t xml:space="preserve"> Teile der </w:t>
      </w:r>
      <w:r w:rsidR="00F56F55" w:rsidRPr="00356B54">
        <w:rPr>
          <w:rFonts w:ascii="CompatilFact LT Regular" w:hAnsi="CompatilFact LT Regular"/>
          <w:sz w:val="16"/>
          <w:szCs w:val="16"/>
        </w:rPr>
        <w:t>ausgelagerten Hauptdienstleistung</w:t>
      </w:r>
      <w:r w:rsidR="006013E2" w:rsidRPr="00356B54">
        <w:rPr>
          <w:rFonts w:ascii="CompatilFact LT Regular" w:hAnsi="CompatilFact LT Regular"/>
          <w:sz w:val="16"/>
          <w:szCs w:val="16"/>
        </w:rPr>
        <w:t xml:space="preserve">; </w:t>
      </w:r>
      <w:r w:rsidR="00D91B74" w:rsidRPr="00356B54">
        <w:rPr>
          <w:rFonts w:ascii="CompatilFact LT Regular" w:hAnsi="CompatilFact LT Regular"/>
          <w:sz w:val="16"/>
          <w:szCs w:val="16"/>
        </w:rPr>
        <w:t xml:space="preserve">die </w:t>
      </w:r>
      <w:r w:rsidR="00D91B74" w:rsidRPr="00356B54">
        <w:rPr>
          <w:rFonts w:ascii="CompatilFact LT Regular" w:hAnsi="CompatilFact LT Regular"/>
          <w:b/>
          <w:sz w:val="16"/>
          <w:szCs w:val="16"/>
        </w:rPr>
        <w:t>Auslagerungsketten</w:t>
      </w:r>
      <w:r w:rsidR="00D91B74" w:rsidRPr="00356B54">
        <w:rPr>
          <w:rFonts w:ascii="CompatilFact LT Regular" w:hAnsi="CompatilFact LT Regular"/>
          <w:sz w:val="16"/>
          <w:szCs w:val="16"/>
        </w:rPr>
        <w:t xml:space="preserve"> müssen nachvollziehbar aufgeführt werden: Subunternehmer; Subsubunternehmer etc.)</w:t>
      </w:r>
    </w:p>
    <w:p w14:paraId="616ABB98" w14:textId="77777777" w:rsidR="00E436DA" w:rsidRPr="00356B54" w:rsidRDefault="00E436DA" w:rsidP="00E436DA">
      <w:pPr>
        <w:rPr>
          <w:rFonts w:ascii="CompatilFact LT Regular" w:hAnsi="CompatilFact LT Regular"/>
          <w:sz w:val="20"/>
          <w:szCs w:val="22"/>
        </w:rPr>
      </w:pPr>
    </w:p>
    <w:p w14:paraId="56ABB286" w14:textId="77777777" w:rsidR="00405884" w:rsidRPr="00405884" w:rsidRDefault="00E436DA" w:rsidP="00405884">
      <w:pPr>
        <w:ind w:left="284" w:hanging="284"/>
        <w:jc w:val="both"/>
        <w:rPr>
          <w:rFonts w:ascii="CompatilFact LT Regular" w:hAnsi="CompatilFact LT Regular"/>
          <w:sz w:val="22"/>
          <w:szCs w:val="22"/>
        </w:rPr>
      </w:pPr>
      <w:r w:rsidRPr="00F763C3">
        <w:rPr>
          <w:rFonts w:ascii="MS Mincho" w:eastAsia="MS Mincho" w:hAnsi="MS Mincho" w:cs="MS Mincho" w:hint="eastAsia"/>
          <w:lang w:val="en-US"/>
        </w:rPr>
        <w:t>☐</w:t>
      </w:r>
      <w:r w:rsidRPr="009D083E">
        <w:rPr>
          <w:rFonts w:ascii="CompatilFact LT Regular" w:hAnsi="CompatilFact LT Regular"/>
          <w:sz w:val="22"/>
          <w:szCs w:val="22"/>
        </w:rPr>
        <w:tab/>
      </w:r>
      <w:r w:rsidR="00405884" w:rsidRPr="00405884">
        <w:rPr>
          <w:rFonts w:ascii="CompatilFact LT Regular" w:hAnsi="CompatilFact LT Regular"/>
          <w:sz w:val="22"/>
          <w:szCs w:val="22"/>
        </w:rPr>
        <w:t>Ich/Wir beabsichtige(n) zum Nachweis meiner/unserer Eignung im Hinblick auf die wirtschaftliche und finanzielle bzw. technische und berufliche Leistungsfähigkeit</w:t>
      </w:r>
      <w:r w:rsidR="00405884" w:rsidRPr="00405884">
        <w:rPr>
          <w:rFonts w:ascii="CompatilFact LT Regular" w:hAnsi="CompatilFact LT Regular"/>
          <w:sz w:val="22"/>
          <w:szCs w:val="22"/>
          <w:vertAlign w:val="superscript"/>
        </w:rPr>
        <w:footnoteReference w:id="1"/>
      </w:r>
      <w:r w:rsidR="00405884" w:rsidRPr="00405884">
        <w:rPr>
          <w:rFonts w:ascii="CompatilFact LT Regular" w:hAnsi="CompatilFact LT Regular"/>
          <w:sz w:val="22"/>
          <w:szCs w:val="22"/>
        </w:rPr>
        <w:t xml:space="preserve"> </w:t>
      </w:r>
      <w:r w:rsidR="00BD323C">
        <w:rPr>
          <w:rFonts w:ascii="CompatilFact LT Regular" w:hAnsi="CompatilFact LT Regular"/>
          <w:sz w:val="22"/>
          <w:szCs w:val="22"/>
        </w:rPr>
        <w:t xml:space="preserve">(§ 47 VgV) </w:t>
      </w:r>
      <w:r w:rsidR="00405884" w:rsidRPr="00405884">
        <w:rPr>
          <w:rFonts w:ascii="CompatilFact LT Regular" w:hAnsi="CompatilFact LT Regular"/>
          <w:sz w:val="22"/>
          <w:szCs w:val="22"/>
        </w:rPr>
        <w:t xml:space="preserve">die Kapazitäten anderer Unternehmen in Anspruch zu nehmen. </w:t>
      </w:r>
    </w:p>
    <w:p w14:paraId="13ECA5A2" w14:textId="77777777" w:rsidR="009D083E" w:rsidRPr="009D083E" w:rsidRDefault="009D083E" w:rsidP="00405884">
      <w:pPr>
        <w:rPr>
          <w:rFonts w:ascii="CompatilFact LT Regular" w:hAnsi="CompatilFact LT Regular"/>
          <w:sz w:val="22"/>
          <w:szCs w:val="22"/>
        </w:rPr>
      </w:pPr>
    </w:p>
    <w:tbl>
      <w:tblPr>
        <w:tblW w:w="9526"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51"/>
        <w:gridCol w:w="3119"/>
        <w:gridCol w:w="3856"/>
      </w:tblGrid>
      <w:tr w:rsidR="00906BBF" w14:paraId="7CB770A1" w14:textId="77777777" w:rsidTr="00352CA8">
        <w:trPr>
          <w:trHeight w:val="890"/>
        </w:trPr>
        <w:tc>
          <w:tcPr>
            <w:tcW w:w="2551" w:type="dxa"/>
            <w:tcBorders>
              <w:top w:val="single" w:sz="4" w:space="0" w:color="auto"/>
              <w:left w:val="single" w:sz="4" w:space="0" w:color="auto"/>
              <w:bottom w:val="single" w:sz="4" w:space="0" w:color="auto"/>
              <w:right w:val="single" w:sz="4" w:space="0" w:color="auto"/>
            </w:tcBorders>
            <w:shd w:val="clear" w:color="auto" w:fill="auto"/>
            <w:hideMark/>
          </w:tcPr>
          <w:p w14:paraId="789B015A" w14:textId="77777777" w:rsidR="00E436DA" w:rsidRPr="009D083E" w:rsidRDefault="00E436DA">
            <w:pPr>
              <w:rPr>
                <w:rFonts w:ascii="CompatilFact LT Regular" w:eastAsia="Calibri" w:hAnsi="CompatilFact LT Regular"/>
                <w:b/>
                <w:sz w:val="20"/>
                <w:szCs w:val="20"/>
              </w:rPr>
            </w:pPr>
            <w:r w:rsidRPr="009D083E">
              <w:rPr>
                <w:rFonts w:ascii="CompatilFact LT Regular" w:eastAsia="Calibri" w:hAnsi="CompatilFact LT Regular"/>
                <w:b/>
                <w:sz w:val="20"/>
                <w:szCs w:val="20"/>
              </w:rPr>
              <w:t>Nachunternehmer</w:t>
            </w:r>
          </w:p>
          <w:p w14:paraId="6D8FE12A" w14:textId="77777777" w:rsidR="00E436DA" w:rsidRPr="006013E2" w:rsidRDefault="00E436DA" w:rsidP="00AC21BE">
            <w:pPr>
              <w:spacing w:before="120" w:after="60"/>
              <w:jc w:val="both"/>
              <w:rPr>
                <w:rFonts w:ascii="CompatilFact LT Regular" w:eastAsia="Calibri" w:hAnsi="CompatilFact LT Regular"/>
                <w:b/>
                <w:sz w:val="20"/>
                <w:szCs w:val="20"/>
              </w:rPr>
            </w:pPr>
            <w:r w:rsidRPr="009D083E">
              <w:rPr>
                <w:rFonts w:ascii="CompatilFact LT Regular" w:eastAsia="Calibri" w:hAnsi="CompatilFact LT Regular"/>
                <w:b/>
                <w:sz w:val="20"/>
                <w:szCs w:val="20"/>
              </w:rPr>
              <w:t>(</w:t>
            </w:r>
            <w:r w:rsidR="00AC21BE" w:rsidRPr="009D083E">
              <w:rPr>
                <w:rFonts w:ascii="CompatilFact LT Regular" w:eastAsia="Calibri" w:hAnsi="CompatilFact LT Regular"/>
                <w:b/>
                <w:sz w:val="20"/>
                <w:szCs w:val="20"/>
              </w:rPr>
              <w:t>Firm</w:t>
            </w:r>
            <w:r w:rsidR="00AC21BE">
              <w:rPr>
                <w:rFonts w:ascii="CompatilFact LT Regular" w:eastAsia="Calibri" w:hAnsi="CompatilFact LT Regular"/>
                <w:b/>
                <w:sz w:val="20"/>
                <w:szCs w:val="20"/>
              </w:rPr>
              <w:t>a</w:t>
            </w:r>
            <w:r w:rsidRPr="009D083E">
              <w:rPr>
                <w:rFonts w:ascii="CompatilFact LT Regular" w:eastAsia="Calibri" w:hAnsi="CompatilFact LT Regular"/>
                <w:b/>
                <w:sz w:val="20"/>
                <w:szCs w:val="20"/>
              </w:rPr>
              <w:t>, Sitz)</w:t>
            </w:r>
          </w:p>
        </w:tc>
        <w:tc>
          <w:tcPr>
            <w:tcW w:w="3119" w:type="dxa"/>
            <w:tcBorders>
              <w:top w:val="single" w:sz="4" w:space="0" w:color="auto"/>
              <w:left w:val="single" w:sz="4" w:space="0" w:color="auto"/>
              <w:bottom w:val="single" w:sz="4" w:space="0" w:color="auto"/>
              <w:right w:val="single" w:sz="4" w:space="0" w:color="auto"/>
            </w:tcBorders>
            <w:shd w:val="clear" w:color="auto" w:fill="auto"/>
            <w:hideMark/>
          </w:tcPr>
          <w:p w14:paraId="43BDF1AF" w14:textId="77777777" w:rsidR="00E436DA" w:rsidRPr="009D083E" w:rsidRDefault="00E436DA" w:rsidP="007E50BC">
            <w:pPr>
              <w:spacing w:before="120" w:after="60"/>
              <w:rPr>
                <w:rFonts w:ascii="CompatilFact LT Regular" w:eastAsia="Calibri" w:hAnsi="CompatilFact LT Regular"/>
                <w:b/>
                <w:sz w:val="20"/>
                <w:szCs w:val="20"/>
              </w:rPr>
            </w:pPr>
            <w:r w:rsidRPr="009D083E">
              <w:rPr>
                <w:rFonts w:ascii="CompatilFact LT Regular" w:eastAsia="Calibri" w:hAnsi="CompatilFact LT Regular"/>
                <w:b/>
                <w:sz w:val="20"/>
                <w:szCs w:val="20"/>
              </w:rPr>
              <w:t>Angabe der übernommenen Auftragsteile/des übernommenen Leistungsbereiches</w:t>
            </w:r>
          </w:p>
        </w:tc>
        <w:tc>
          <w:tcPr>
            <w:tcW w:w="3856" w:type="dxa"/>
            <w:tcBorders>
              <w:top w:val="single" w:sz="4" w:space="0" w:color="auto"/>
              <w:left w:val="single" w:sz="4" w:space="0" w:color="auto"/>
              <w:bottom w:val="single" w:sz="4" w:space="0" w:color="auto"/>
              <w:right w:val="single" w:sz="4" w:space="0" w:color="auto"/>
            </w:tcBorders>
            <w:shd w:val="clear" w:color="auto" w:fill="auto"/>
            <w:hideMark/>
          </w:tcPr>
          <w:p w14:paraId="68ED8FED" w14:textId="1CB052CA" w:rsidR="00E436DA" w:rsidRPr="009D083E" w:rsidRDefault="00E436DA" w:rsidP="007E50BC">
            <w:pPr>
              <w:spacing w:before="120" w:after="60"/>
              <w:jc w:val="both"/>
              <w:rPr>
                <w:rFonts w:ascii="CompatilFact LT Regular" w:eastAsia="Calibri" w:hAnsi="CompatilFact LT Regular"/>
                <w:b/>
                <w:sz w:val="20"/>
                <w:szCs w:val="20"/>
              </w:rPr>
            </w:pPr>
            <w:r w:rsidRPr="009D083E">
              <w:rPr>
                <w:rFonts w:ascii="CompatilFact LT Regular" w:eastAsia="Calibri" w:hAnsi="CompatilFact LT Regular"/>
                <w:b/>
                <w:sz w:val="20"/>
                <w:szCs w:val="20"/>
              </w:rPr>
              <w:t xml:space="preserve">Angabe der vom Nachunternehmer </w:t>
            </w:r>
            <w:r w:rsidR="00352CA8">
              <w:rPr>
                <w:rFonts w:ascii="CompatilFact LT Regular" w:eastAsia="Calibri" w:hAnsi="CompatilFact LT Regular"/>
                <w:b/>
                <w:sz w:val="20"/>
                <w:szCs w:val="20"/>
              </w:rPr>
              <w:t xml:space="preserve">  </w:t>
            </w:r>
            <w:r w:rsidRPr="009D083E">
              <w:rPr>
                <w:rFonts w:ascii="CompatilFact LT Regular" w:eastAsia="Calibri" w:hAnsi="CompatilFact LT Regular"/>
                <w:b/>
                <w:sz w:val="20"/>
                <w:szCs w:val="20"/>
              </w:rPr>
              <w:t>erfüllten Eignungsanforderungen</w:t>
            </w:r>
          </w:p>
        </w:tc>
      </w:tr>
      <w:tr w:rsidR="00906BBF" w14:paraId="2B98399D" w14:textId="77777777" w:rsidTr="00352CA8">
        <w:trPr>
          <w:trHeight w:val="567"/>
        </w:trPr>
        <w:tc>
          <w:tcPr>
            <w:tcW w:w="2551" w:type="dxa"/>
            <w:tcBorders>
              <w:top w:val="single" w:sz="4" w:space="0" w:color="auto"/>
              <w:left w:val="single" w:sz="4" w:space="0" w:color="auto"/>
              <w:bottom w:val="single" w:sz="4" w:space="0" w:color="auto"/>
              <w:right w:val="single" w:sz="4" w:space="0" w:color="auto"/>
            </w:tcBorders>
            <w:shd w:val="clear" w:color="auto" w:fill="auto"/>
          </w:tcPr>
          <w:p w14:paraId="2468C228" w14:textId="77777777" w:rsidR="00E436DA" w:rsidRPr="00F763C3" w:rsidRDefault="00E436DA" w:rsidP="007E50BC">
            <w:pPr>
              <w:spacing w:before="120" w:after="60"/>
              <w:jc w:val="both"/>
              <w:rPr>
                <w:rFonts w:ascii="CompatilFact LT Regular" w:eastAsia="Calibri" w:hAnsi="CompatilFact LT Regular"/>
                <w:sz w:val="20"/>
                <w:szCs w:val="22"/>
                <w:lang w:eastAsia="en-US"/>
              </w:rPr>
            </w:pPr>
          </w:p>
        </w:tc>
        <w:tc>
          <w:tcPr>
            <w:tcW w:w="3119" w:type="dxa"/>
            <w:tcBorders>
              <w:top w:val="single" w:sz="4" w:space="0" w:color="auto"/>
              <w:left w:val="single" w:sz="4" w:space="0" w:color="auto"/>
              <w:bottom w:val="single" w:sz="4" w:space="0" w:color="auto"/>
              <w:right w:val="single" w:sz="4" w:space="0" w:color="auto"/>
            </w:tcBorders>
            <w:shd w:val="clear" w:color="auto" w:fill="auto"/>
          </w:tcPr>
          <w:p w14:paraId="61ED4123" w14:textId="77777777" w:rsidR="00E436DA" w:rsidRPr="00F763C3" w:rsidRDefault="00E436DA" w:rsidP="007E50BC">
            <w:pPr>
              <w:spacing w:before="120" w:after="60"/>
              <w:jc w:val="both"/>
              <w:rPr>
                <w:rFonts w:ascii="CompatilFact LT Regular" w:eastAsia="Calibri" w:hAnsi="CompatilFact LT Regular"/>
                <w:sz w:val="20"/>
                <w:szCs w:val="22"/>
                <w:lang w:eastAsia="en-US"/>
              </w:rPr>
            </w:pPr>
          </w:p>
        </w:tc>
        <w:tc>
          <w:tcPr>
            <w:tcW w:w="3856" w:type="dxa"/>
            <w:tcBorders>
              <w:top w:val="single" w:sz="4" w:space="0" w:color="auto"/>
              <w:left w:val="single" w:sz="4" w:space="0" w:color="auto"/>
              <w:bottom w:val="single" w:sz="4" w:space="0" w:color="auto"/>
              <w:right w:val="single" w:sz="4" w:space="0" w:color="auto"/>
            </w:tcBorders>
            <w:shd w:val="clear" w:color="auto" w:fill="auto"/>
          </w:tcPr>
          <w:p w14:paraId="65E8B5ED" w14:textId="77777777" w:rsidR="00E436DA" w:rsidRPr="00F763C3" w:rsidRDefault="00E436DA" w:rsidP="007E50BC">
            <w:pPr>
              <w:spacing w:before="120" w:after="60"/>
              <w:jc w:val="both"/>
              <w:rPr>
                <w:rFonts w:ascii="CompatilFact LT Regular" w:eastAsia="Calibri" w:hAnsi="CompatilFact LT Regular"/>
                <w:sz w:val="20"/>
                <w:szCs w:val="22"/>
                <w:lang w:eastAsia="en-US"/>
              </w:rPr>
            </w:pPr>
          </w:p>
        </w:tc>
      </w:tr>
      <w:tr w:rsidR="00906BBF" w14:paraId="79A39FFF" w14:textId="77777777" w:rsidTr="00352CA8">
        <w:trPr>
          <w:trHeight w:val="567"/>
        </w:trPr>
        <w:tc>
          <w:tcPr>
            <w:tcW w:w="2551" w:type="dxa"/>
            <w:tcBorders>
              <w:top w:val="single" w:sz="4" w:space="0" w:color="auto"/>
              <w:left w:val="single" w:sz="4" w:space="0" w:color="auto"/>
              <w:bottom w:val="single" w:sz="4" w:space="0" w:color="auto"/>
              <w:right w:val="single" w:sz="4" w:space="0" w:color="auto"/>
            </w:tcBorders>
            <w:shd w:val="clear" w:color="auto" w:fill="auto"/>
          </w:tcPr>
          <w:p w14:paraId="09E700D3" w14:textId="77777777" w:rsidR="00E436DA" w:rsidRPr="00F763C3" w:rsidRDefault="00E436DA" w:rsidP="007E50BC">
            <w:pPr>
              <w:spacing w:before="120" w:after="60"/>
              <w:jc w:val="both"/>
              <w:rPr>
                <w:rFonts w:ascii="CompatilFact LT Regular" w:eastAsia="Calibri" w:hAnsi="CompatilFact LT Regular"/>
                <w:sz w:val="20"/>
                <w:szCs w:val="22"/>
                <w:lang w:eastAsia="en-US"/>
              </w:rPr>
            </w:pPr>
          </w:p>
        </w:tc>
        <w:tc>
          <w:tcPr>
            <w:tcW w:w="3119" w:type="dxa"/>
            <w:tcBorders>
              <w:top w:val="single" w:sz="4" w:space="0" w:color="auto"/>
              <w:left w:val="single" w:sz="4" w:space="0" w:color="auto"/>
              <w:bottom w:val="single" w:sz="4" w:space="0" w:color="auto"/>
              <w:right w:val="single" w:sz="4" w:space="0" w:color="auto"/>
            </w:tcBorders>
            <w:shd w:val="clear" w:color="auto" w:fill="auto"/>
          </w:tcPr>
          <w:p w14:paraId="7E174862" w14:textId="77777777" w:rsidR="00E436DA" w:rsidRPr="00F763C3" w:rsidRDefault="00E436DA" w:rsidP="007E50BC">
            <w:pPr>
              <w:spacing w:before="120" w:after="60"/>
              <w:jc w:val="both"/>
              <w:rPr>
                <w:rFonts w:ascii="CompatilFact LT Regular" w:eastAsia="Calibri" w:hAnsi="CompatilFact LT Regular"/>
                <w:sz w:val="20"/>
                <w:szCs w:val="22"/>
                <w:lang w:eastAsia="en-US"/>
              </w:rPr>
            </w:pPr>
          </w:p>
        </w:tc>
        <w:tc>
          <w:tcPr>
            <w:tcW w:w="3856" w:type="dxa"/>
            <w:tcBorders>
              <w:top w:val="single" w:sz="4" w:space="0" w:color="auto"/>
              <w:left w:val="single" w:sz="4" w:space="0" w:color="auto"/>
              <w:bottom w:val="single" w:sz="4" w:space="0" w:color="auto"/>
              <w:right w:val="single" w:sz="4" w:space="0" w:color="auto"/>
            </w:tcBorders>
            <w:shd w:val="clear" w:color="auto" w:fill="auto"/>
          </w:tcPr>
          <w:p w14:paraId="5E40DE79" w14:textId="77777777" w:rsidR="00E436DA" w:rsidRPr="00F763C3" w:rsidRDefault="00E436DA" w:rsidP="007E50BC">
            <w:pPr>
              <w:spacing w:before="120" w:after="60"/>
              <w:jc w:val="both"/>
              <w:rPr>
                <w:rFonts w:ascii="CompatilFact LT Regular" w:eastAsia="Calibri" w:hAnsi="CompatilFact LT Regular"/>
                <w:sz w:val="20"/>
                <w:szCs w:val="22"/>
                <w:lang w:eastAsia="en-US"/>
              </w:rPr>
            </w:pPr>
          </w:p>
        </w:tc>
      </w:tr>
      <w:tr w:rsidR="006013E2" w14:paraId="41FD1D2C" w14:textId="77777777" w:rsidTr="00352CA8">
        <w:trPr>
          <w:trHeight w:val="567"/>
        </w:trPr>
        <w:tc>
          <w:tcPr>
            <w:tcW w:w="2551" w:type="dxa"/>
            <w:tcBorders>
              <w:top w:val="single" w:sz="4" w:space="0" w:color="auto"/>
              <w:left w:val="single" w:sz="4" w:space="0" w:color="auto"/>
              <w:bottom w:val="single" w:sz="4" w:space="0" w:color="auto"/>
              <w:right w:val="single" w:sz="4" w:space="0" w:color="auto"/>
            </w:tcBorders>
            <w:shd w:val="clear" w:color="auto" w:fill="auto"/>
          </w:tcPr>
          <w:p w14:paraId="153DE3E3" w14:textId="77777777" w:rsidR="006013E2" w:rsidRPr="00F763C3" w:rsidRDefault="006013E2" w:rsidP="007E50BC">
            <w:pPr>
              <w:spacing w:before="120" w:after="60"/>
              <w:jc w:val="both"/>
              <w:rPr>
                <w:rFonts w:ascii="CompatilFact LT Regular" w:eastAsia="Calibri" w:hAnsi="CompatilFact LT Regular"/>
                <w:sz w:val="20"/>
                <w:szCs w:val="22"/>
                <w:lang w:eastAsia="en-US"/>
              </w:rPr>
            </w:pPr>
          </w:p>
        </w:tc>
        <w:tc>
          <w:tcPr>
            <w:tcW w:w="3119" w:type="dxa"/>
            <w:tcBorders>
              <w:top w:val="single" w:sz="4" w:space="0" w:color="auto"/>
              <w:left w:val="single" w:sz="4" w:space="0" w:color="auto"/>
              <w:bottom w:val="single" w:sz="4" w:space="0" w:color="auto"/>
              <w:right w:val="single" w:sz="4" w:space="0" w:color="auto"/>
            </w:tcBorders>
            <w:shd w:val="clear" w:color="auto" w:fill="auto"/>
          </w:tcPr>
          <w:p w14:paraId="025C44D3" w14:textId="77777777" w:rsidR="006013E2" w:rsidRPr="00F763C3" w:rsidRDefault="006013E2" w:rsidP="007E50BC">
            <w:pPr>
              <w:spacing w:before="120" w:after="60"/>
              <w:jc w:val="both"/>
              <w:rPr>
                <w:rFonts w:ascii="CompatilFact LT Regular" w:eastAsia="Calibri" w:hAnsi="CompatilFact LT Regular"/>
                <w:sz w:val="20"/>
                <w:szCs w:val="22"/>
                <w:lang w:eastAsia="en-US"/>
              </w:rPr>
            </w:pPr>
          </w:p>
        </w:tc>
        <w:tc>
          <w:tcPr>
            <w:tcW w:w="3856" w:type="dxa"/>
            <w:tcBorders>
              <w:top w:val="single" w:sz="4" w:space="0" w:color="auto"/>
              <w:left w:val="single" w:sz="4" w:space="0" w:color="auto"/>
              <w:bottom w:val="single" w:sz="4" w:space="0" w:color="auto"/>
              <w:right w:val="single" w:sz="4" w:space="0" w:color="auto"/>
            </w:tcBorders>
            <w:shd w:val="clear" w:color="auto" w:fill="auto"/>
          </w:tcPr>
          <w:p w14:paraId="28C8FF76" w14:textId="77777777" w:rsidR="006013E2" w:rsidRPr="00F763C3" w:rsidRDefault="006013E2" w:rsidP="007E50BC">
            <w:pPr>
              <w:spacing w:before="120" w:after="60"/>
              <w:jc w:val="both"/>
              <w:rPr>
                <w:rFonts w:ascii="CompatilFact LT Regular" w:eastAsia="Calibri" w:hAnsi="CompatilFact LT Regular"/>
                <w:sz w:val="20"/>
                <w:szCs w:val="22"/>
                <w:lang w:eastAsia="en-US"/>
              </w:rPr>
            </w:pPr>
          </w:p>
        </w:tc>
      </w:tr>
    </w:tbl>
    <w:p w14:paraId="26550085" w14:textId="77777777" w:rsidR="00E436DA" w:rsidRPr="00F763C3" w:rsidRDefault="00E436DA" w:rsidP="00E436DA">
      <w:pPr>
        <w:jc w:val="right"/>
        <w:rPr>
          <w:rFonts w:ascii="CompatilFact LT Regular" w:hAnsi="CompatilFact LT Regular"/>
          <w:sz w:val="16"/>
          <w:szCs w:val="16"/>
          <w:lang w:eastAsia="en-US"/>
        </w:rPr>
      </w:pPr>
      <w:r w:rsidRPr="00F763C3">
        <w:rPr>
          <w:rFonts w:ascii="CompatilFact LT Regular" w:hAnsi="CompatilFact LT Regular"/>
          <w:sz w:val="16"/>
          <w:szCs w:val="16"/>
        </w:rPr>
        <w:t>(bitte ggf. weitere Zeilen einfügen)</w:t>
      </w:r>
    </w:p>
    <w:p w14:paraId="2601B87F" w14:textId="77777777" w:rsidR="009D083E" w:rsidRDefault="009D083E" w:rsidP="00E436DA">
      <w:pPr>
        <w:ind w:left="284"/>
        <w:rPr>
          <w:rFonts w:ascii="CompatilFact LT Regular" w:hAnsi="CompatilFact LT Regular"/>
          <w:sz w:val="22"/>
          <w:szCs w:val="22"/>
        </w:rPr>
      </w:pPr>
    </w:p>
    <w:p w14:paraId="2B0FB33C" w14:textId="77777777" w:rsidR="00E436DA" w:rsidRPr="009D083E" w:rsidRDefault="00E436DA" w:rsidP="00165823">
      <w:pPr>
        <w:ind w:left="284"/>
        <w:jc w:val="both"/>
        <w:rPr>
          <w:rFonts w:ascii="CompatilFact LT Regular" w:hAnsi="CompatilFact LT Regular"/>
          <w:sz w:val="22"/>
          <w:szCs w:val="22"/>
        </w:rPr>
      </w:pPr>
      <w:r w:rsidRPr="009D083E">
        <w:rPr>
          <w:rFonts w:ascii="CompatilFact LT Regular" w:hAnsi="CompatilFact LT Regular"/>
          <w:sz w:val="22"/>
          <w:szCs w:val="22"/>
        </w:rPr>
        <w:t>Eine entsprechend unterschriebene Verpflichtungserklärung des/der Nachunterneh</w:t>
      </w:r>
      <w:r w:rsidR="00955235">
        <w:rPr>
          <w:rFonts w:ascii="CompatilFact LT Regular" w:hAnsi="CompatilFact LT Regular"/>
          <w:sz w:val="22"/>
          <w:szCs w:val="22"/>
        </w:rPr>
        <w:t xml:space="preserve">men(s) </w:t>
      </w:r>
      <w:r w:rsidRPr="009D083E">
        <w:rPr>
          <w:rFonts w:ascii="CompatilFact LT Regular" w:hAnsi="CompatilFact LT Regular"/>
          <w:sz w:val="22"/>
          <w:szCs w:val="22"/>
        </w:rPr>
        <w:t>ist dieser Erklärung beigefügt.</w:t>
      </w:r>
    </w:p>
    <w:p w14:paraId="145BC922" w14:textId="77777777" w:rsidR="00E436DA" w:rsidRPr="00F763C3" w:rsidRDefault="00E436DA" w:rsidP="00E436DA">
      <w:pPr>
        <w:rPr>
          <w:rFonts w:ascii="CompatilFact LT Regular" w:hAnsi="CompatilFact LT Regular"/>
        </w:rPr>
      </w:pPr>
    </w:p>
    <w:p w14:paraId="203FEA01" w14:textId="0B7BFA20" w:rsidR="00E436DA" w:rsidRPr="00D1378A" w:rsidRDefault="00C02872" w:rsidP="00A547EC">
      <w:pPr>
        <w:ind w:left="284"/>
        <w:rPr>
          <w:rFonts w:ascii="CompatilFact LT Regular" w:hAnsi="CompatilFact LT Regular"/>
          <w:sz w:val="22"/>
          <w:szCs w:val="22"/>
        </w:rPr>
      </w:pPr>
      <w:r w:rsidRPr="00D1378A">
        <w:rPr>
          <w:rFonts w:ascii="CompatilFact LT Regular" w:hAnsi="CompatilFact LT Regular"/>
          <w:sz w:val="22"/>
          <w:szCs w:val="22"/>
        </w:rPr>
        <w:lastRenderedPageBreak/>
        <w:t xml:space="preserve">Ich/Wir verpflichte(n) mich/uns, die Eigenerklärung „Ausschlussgründe“ von jedem </w:t>
      </w:r>
      <w:r w:rsidR="00352CA8">
        <w:rPr>
          <w:rFonts w:ascii="CompatilFact LT Regular" w:hAnsi="CompatilFact LT Regular"/>
          <w:sz w:val="22"/>
          <w:szCs w:val="22"/>
        </w:rPr>
        <w:t xml:space="preserve">    </w:t>
      </w:r>
      <w:proofErr w:type="spellStart"/>
      <w:r w:rsidR="00016746" w:rsidRPr="00D1378A">
        <w:rPr>
          <w:rFonts w:ascii="CompatilFact LT Regular" w:hAnsi="CompatilFact LT Regular"/>
          <w:sz w:val="22"/>
          <w:szCs w:val="22"/>
        </w:rPr>
        <w:t>Eignungsleiher</w:t>
      </w:r>
      <w:proofErr w:type="spellEnd"/>
      <w:r w:rsidR="00016746" w:rsidRPr="00D1378A">
        <w:rPr>
          <w:rFonts w:ascii="CompatilFact LT Regular" w:hAnsi="CompatilFact LT Regular"/>
          <w:sz w:val="22"/>
          <w:szCs w:val="22"/>
        </w:rPr>
        <w:t xml:space="preserve"> zu fordern und spätestens vor Vertragsschluss unterschrieben vorzulegen.</w:t>
      </w:r>
    </w:p>
    <w:p w14:paraId="4F00FB3C" w14:textId="77777777" w:rsidR="00E436DA" w:rsidRPr="00F763C3" w:rsidRDefault="00E436DA" w:rsidP="00E436DA">
      <w:pPr>
        <w:tabs>
          <w:tab w:val="left" w:pos="284"/>
          <w:tab w:val="left" w:pos="426"/>
          <w:tab w:val="left" w:pos="6480"/>
        </w:tabs>
        <w:rPr>
          <w:rFonts w:ascii="CompatilFact LT Regular" w:hAnsi="CompatilFact LT Regular"/>
        </w:rPr>
      </w:pPr>
    </w:p>
    <w:p w14:paraId="6557AEEA" w14:textId="77777777" w:rsidR="00160A38" w:rsidRPr="002B4EFC" w:rsidRDefault="00160A38" w:rsidP="00160A38">
      <w:pPr>
        <w:spacing w:before="120" w:after="60" w:line="240" w:lineRule="exact"/>
        <w:jc w:val="both"/>
        <w:rPr>
          <w:rFonts w:ascii="CompatilFact LT Regular" w:eastAsiaTheme="minorHAnsi" w:hAnsi="CompatilFact LT Regular" w:cs="Arial"/>
          <w:b/>
          <w:sz w:val="22"/>
          <w:szCs w:val="22"/>
          <w:lang w:eastAsia="en-US"/>
        </w:rPr>
      </w:pPr>
      <w:r w:rsidRPr="002B4EFC">
        <w:rPr>
          <w:rFonts w:ascii="CompatilFact LT Regular" w:eastAsiaTheme="minorHAnsi" w:hAnsi="CompatilFact LT Regular" w:cs="Arial"/>
          <w:b/>
          <w:sz w:val="22"/>
          <w:szCs w:val="22"/>
          <w:lang w:eastAsia="en-US"/>
        </w:rPr>
        <w:t>Hinweis:</w:t>
      </w:r>
    </w:p>
    <w:p w14:paraId="6FDE44A9" w14:textId="77777777" w:rsidR="00160A38" w:rsidRPr="002B4EFC" w:rsidRDefault="00160A38" w:rsidP="00160A38">
      <w:pPr>
        <w:spacing w:before="120" w:after="96" w:line="240" w:lineRule="exact"/>
        <w:jc w:val="both"/>
        <w:rPr>
          <w:rFonts w:ascii="CompatilFact LT Regular" w:eastAsiaTheme="minorHAnsi" w:hAnsi="CompatilFact LT Regular" w:cs="Arial"/>
          <w:b/>
          <w:spacing w:val="-5"/>
          <w:sz w:val="22"/>
          <w:szCs w:val="22"/>
          <w:lang w:eastAsia="en-US"/>
        </w:rPr>
      </w:pPr>
      <w:r w:rsidRPr="002B4EFC">
        <w:rPr>
          <w:rFonts w:ascii="CompatilFact LT Regular" w:eastAsiaTheme="minorHAnsi" w:hAnsi="CompatilFact LT Regular" w:cs="Arial"/>
          <w:b/>
          <w:spacing w:val="-5"/>
          <w:sz w:val="22"/>
          <w:szCs w:val="22"/>
          <w:lang w:eastAsia="en-US"/>
        </w:rPr>
        <w:t>Mit der elektronischen Abgabe des Angebotes auf dem Vergabemarktplatz NRW gilt dieses als unterschrieben. Sofern die Vergabestelle ausnahmsweise die Abgabe des Angebotes in Schriftform zugelassen hat, muss das Angebot hier unterschrieben werden.</w:t>
      </w:r>
    </w:p>
    <w:p w14:paraId="3CFCF8B0" w14:textId="77777777" w:rsidR="00160A38" w:rsidRDefault="00160A38" w:rsidP="00160A38">
      <w:pPr>
        <w:autoSpaceDE w:val="0"/>
        <w:autoSpaceDN w:val="0"/>
        <w:adjustRightInd w:val="0"/>
        <w:jc w:val="both"/>
        <w:rPr>
          <w:rFonts w:ascii="CompatilFact LT Regular" w:hAnsi="CompatilFact LT Regular"/>
        </w:rPr>
      </w:pPr>
    </w:p>
    <w:p w14:paraId="4FDD43FD" w14:textId="77777777" w:rsidR="00160A38" w:rsidRDefault="00160A38" w:rsidP="00160A38">
      <w:pPr>
        <w:autoSpaceDE w:val="0"/>
        <w:autoSpaceDN w:val="0"/>
        <w:adjustRightInd w:val="0"/>
        <w:jc w:val="both"/>
        <w:rPr>
          <w:rFonts w:ascii="CompatilFact LT Regular" w:hAnsi="CompatilFact LT Regular"/>
        </w:rPr>
      </w:pPr>
    </w:p>
    <w:p w14:paraId="768628C2" w14:textId="77777777" w:rsidR="00160A38" w:rsidRDefault="00160A38" w:rsidP="00160A38">
      <w:pPr>
        <w:autoSpaceDE w:val="0"/>
        <w:autoSpaceDN w:val="0"/>
        <w:adjustRightInd w:val="0"/>
        <w:jc w:val="both"/>
        <w:rPr>
          <w:rFonts w:ascii="CompatilFact LT Regular" w:hAnsi="CompatilFact LT Regular"/>
        </w:rPr>
      </w:pPr>
    </w:p>
    <w:p w14:paraId="13D6913E" w14:textId="77777777" w:rsidR="00160A38" w:rsidRPr="008A0FF3" w:rsidRDefault="00160A38" w:rsidP="00160A38">
      <w:pPr>
        <w:autoSpaceDE w:val="0"/>
        <w:autoSpaceDN w:val="0"/>
        <w:adjustRightInd w:val="0"/>
        <w:jc w:val="both"/>
        <w:rPr>
          <w:rFonts w:ascii="CompatilFact LT Regular" w:hAnsi="CompatilFact LT Regular"/>
        </w:rPr>
      </w:pPr>
    </w:p>
    <w:p w14:paraId="298EA741" w14:textId="77777777" w:rsidR="00160A38" w:rsidRPr="0051441F" w:rsidRDefault="00160A38" w:rsidP="00160A38">
      <w:pPr>
        <w:pBdr>
          <w:bottom w:val="single" w:sz="6" w:space="1" w:color="auto"/>
        </w:pBdr>
        <w:jc w:val="both"/>
        <w:rPr>
          <w:rFonts w:ascii="CompatilFact LT Regular" w:hAnsi="CompatilFact LT Regular"/>
          <w:sz w:val="20"/>
          <w:szCs w:val="20"/>
        </w:rPr>
      </w:pPr>
      <w:commentRangeStart w:id="0"/>
    </w:p>
    <w:p w14:paraId="60B33723" w14:textId="77777777" w:rsidR="00160A38" w:rsidRPr="0051441F" w:rsidRDefault="00160A38" w:rsidP="00160A38">
      <w:pPr>
        <w:jc w:val="both"/>
        <w:rPr>
          <w:rFonts w:ascii="CompatilFact LT Regular" w:hAnsi="CompatilFact LT Regular"/>
          <w:sz w:val="20"/>
          <w:szCs w:val="20"/>
        </w:rPr>
      </w:pPr>
    </w:p>
    <w:p w14:paraId="56572157" w14:textId="77777777" w:rsidR="00160A38" w:rsidRPr="0051441F" w:rsidRDefault="00160A38" w:rsidP="00160A38">
      <w:pPr>
        <w:jc w:val="both"/>
        <w:rPr>
          <w:rFonts w:ascii="CompatilFact LT Regular" w:hAnsi="CompatilFact LT Regular"/>
          <w:sz w:val="20"/>
          <w:szCs w:val="20"/>
        </w:rPr>
      </w:pPr>
      <w:r w:rsidRPr="0051441F">
        <w:rPr>
          <w:rFonts w:ascii="CompatilFact LT Regular" w:hAnsi="CompatilFact LT Regular"/>
          <w:sz w:val="20"/>
          <w:szCs w:val="20"/>
        </w:rPr>
        <w:tab/>
        <w:t xml:space="preserve">     Ort, Datum, Stempel und rechtsverbindliche Unterschrift</w:t>
      </w:r>
      <w:commentRangeEnd w:id="0"/>
      <w:r>
        <w:rPr>
          <w:rStyle w:val="Kommentarzeichen"/>
        </w:rPr>
        <w:commentReference w:id="0"/>
      </w:r>
    </w:p>
    <w:p w14:paraId="2DDD8BEE" w14:textId="436DC627" w:rsidR="00D1378A" w:rsidRPr="00D1378A" w:rsidRDefault="00D1378A" w:rsidP="00D1378A">
      <w:pPr>
        <w:rPr>
          <w:rFonts w:ascii="CompatilFact LT Regular" w:hAnsi="CompatilFact LT Regular"/>
          <w:bCs/>
          <w:sz w:val="22"/>
          <w:szCs w:val="22"/>
        </w:rPr>
      </w:pPr>
    </w:p>
    <w:sectPr w:rsidR="00D1378A" w:rsidRPr="00D1378A" w:rsidSect="00160A38">
      <w:headerReference w:type="even" r:id="rId17"/>
      <w:headerReference w:type="default" r:id="rId18"/>
      <w:footerReference w:type="even" r:id="rId19"/>
      <w:footerReference w:type="default" r:id="rId20"/>
      <w:headerReference w:type="first" r:id="rId21"/>
      <w:footerReference w:type="first" r:id="rId22"/>
      <w:pgSz w:w="11906" w:h="16838"/>
      <w:pgMar w:top="1417" w:right="1417" w:bottom="1134" w:left="1417" w:header="708" w:footer="708"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0" w:author="Lechtenboehmer, Julia" w:date="2025-07-10T13:52:00Z" w:initials="LJ">
    <w:p w14:paraId="67A6E876" w14:textId="77777777" w:rsidR="00160A38" w:rsidRDefault="00160A38" w:rsidP="00160A38">
      <w:pPr>
        <w:pStyle w:val="Kommentartext"/>
      </w:pPr>
      <w:r>
        <w:rPr>
          <w:rStyle w:val="Kommentarzeichen"/>
        </w:rPr>
        <w:annotationRef/>
      </w:r>
      <w:r>
        <w:t>Bitte löschen, es sei denn Vergabeverfahren in Papierform oder per E-Mail.</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67A6E876"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7C0D72F0" w16cex:dateUtc="2025-07-10T11:52: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67A6E876" w16cid:durableId="7C0D72F0"/>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240D35B" w14:textId="77777777" w:rsidR="00FC3C6C" w:rsidRDefault="00FC3C6C">
      <w:r>
        <w:separator/>
      </w:r>
    </w:p>
  </w:endnote>
  <w:endnote w:type="continuationSeparator" w:id="0">
    <w:p w14:paraId="2EF74AD5" w14:textId="77777777" w:rsidR="00FC3C6C" w:rsidRDefault="00FC3C6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CompatilFact LT Regular">
    <w:panose1 w:val="02000503060000020003"/>
    <w:charset w:val="00"/>
    <w:family w:val="auto"/>
    <w:pitch w:val="variable"/>
    <w:sig w:usb0="80000027" w:usb1="0000004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446FF3" w14:textId="77777777" w:rsidR="00A539BE" w:rsidRDefault="00A539BE">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2ADD0B" w14:textId="4DA144DB" w:rsidR="00A72521" w:rsidRPr="005A1B4E" w:rsidRDefault="005A1B4E" w:rsidP="004C4763">
    <w:pPr>
      <w:pStyle w:val="Fuzeile"/>
      <w:jc w:val="right"/>
      <w:rPr>
        <w:rFonts w:ascii="CompatilFact LT Regular" w:hAnsi="CompatilFact LT Regular"/>
        <w:sz w:val="20"/>
        <w:szCs w:val="20"/>
      </w:rPr>
    </w:pPr>
    <w:r w:rsidRPr="00356B54">
      <w:rPr>
        <w:rFonts w:ascii="CompatilFact LT Regular" w:hAnsi="CompatilFact LT Regular"/>
        <w:sz w:val="20"/>
        <w:szCs w:val="20"/>
      </w:rPr>
      <w:t>S</w:t>
    </w:r>
    <w:r w:rsidR="00911B4A" w:rsidRPr="00356B54">
      <w:rPr>
        <w:rFonts w:ascii="CompatilFact LT Regular" w:hAnsi="CompatilFact LT Regular"/>
        <w:sz w:val="20"/>
        <w:szCs w:val="20"/>
      </w:rPr>
      <w:t xml:space="preserve">tand </w:t>
    </w:r>
    <w:r w:rsidR="004C4763" w:rsidRPr="00356B54">
      <w:rPr>
        <w:rFonts w:ascii="CompatilFact LT Regular" w:hAnsi="CompatilFact LT Regular"/>
        <w:sz w:val="20"/>
        <w:szCs w:val="20"/>
      </w:rPr>
      <w:t>09.2021</w:t>
    </w:r>
    <w:r w:rsidRPr="005A1B4E">
      <w:rPr>
        <w:rFonts w:ascii="CompatilFact LT Regular" w:hAnsi="CompatilFact LT Regular"/>
        <w:sz w:val="20"/>
        <w:szCs w:val="20"/>
      </w:rPr>
      <w:tab/>
    </w:r>
    <w:r w:rsidR="004C4763">
      <w:rPr>
        <w:rFonts w:ascii="CompatilFact LT Regular" w:hAnsi="CompatilFact LT Regular"/>
        <w:sz w:val="20"/>
        <w:szCs w:val="20"/>
      </w:rPr>
      <w:tab/>
    </w:r>
    <w:r w:rsidR="004C4763">
      <w:rPr>
        <w:rFonts w:ascii="CompatilFact LT Regular" w:hAnsi="CompatilFact LT Regular"/>
        <w:sz w:val="20"/>
        <w:szCs w:val="20"/>
      </w:rPr>
      <w:tab/>
    </w:r>
    <w:r w:rsidR="004C4763">
      <w:rPr>
        <w:rFonts w:ascii="CompatilFact LT Regular" w:hAnsi="CompatilFact LT Regular"/>
        <w:sz w:val="20"/>
        <w:szCs w:val="20"/>
      </w:rPr>
      <w:tab/>
    </w:r>
    <w:r w:rsidR="004C4763">
      <w:rPr>
        <w:rFonts w:ascii="CompatilFact LT Regular" w:hAnsi="CompatilFact LT Regular"/>
        <w:sz w:val="20"/>
        <w:szCs w:val="20"/>
      </w:rPr>
      <w:tab/>
    </w:r>
    <w:r w:rsidR="004C4763">
      <w:rPr>
        <w:rFonts w:ascii="CompatilFact LT Regular" w:hAnsi="CompatilFact LT Regular"/>
        <w:sz w:val="20"/>
        <w:szCs w:val="20"/>
      </w:rPr>
      <w:tab/>
    </w:r>
    <w:r w:rsidR="004C4763">
      <w:rPr>
        <w:rFonts w:ascii="CompatilFact LT Regular" w:hAnsi="CompatilFact LT Regular"/>
        <w:sz w:val="20"/>
        <w:szCs w:val="20"/>
      </w:rPr>
      <w:tab/>
    </w:r>
    <w:r w:rsidR="004C4763">
      <w:rPr>
        <w:rFonts w:ascii="CompatilFact LT Regular" w:hAnsi="CompatilFact LT Regular"/>
        <w:sz w:val="20"/>
        <w:szCs w:val="20"/>
      </w:rPr>
      <w:tab/>
    </w:r>
    <w:r w:rsidRPr="005A1B4E">
      <w:rPr>
        <w:rFonts w:ascii="CompatilFact LT Regular" w:hAnsi="CompatilFact LT Regular"/>
        <w:sz w:val="20"/>
        <w:szCs w:val="20"/>
      </w:rPr>
      <w:t xml:space="preserve">Seite </w:t>
    </w:r>
    <w:r w:rsidRPr="005A1B4E">
      <w:rPr>
        <w:rStyle w:val="Seitenzahl"/>
        <w:rFonts w:ascii="CompatilFact LT Regular" w:hAnsi="CompatilFact LT Regular"/>
        <w:sz w:val="20"/>
        <w:szCs w:val="20"/>
      </w:rPr>
      <w:fldChar w:fldCharType="begin"/>
    </w:r>
    <w:r w:rsidRPr="005A1B4E">
      <w:rPr>
        <w:rStyle w:val="Seitenzahl"/>
        <w:rFonts w:ascii="CompatilFact LT Regular" w:hAnsi="CompatilFact LT Regular"/>
        <w:sz w:val="20"/>
        <w:szCs w:val="20"/>
      </w:rPr>
      <w:instrText xml:space="preserve"> PAGE </w:instrText>
    </w:r>
    <w:r w:rsidRPr="005A1B4E">
      <w:rPr>
        <w:rStyle w:val="Seitenzahl"/>
        <w:rFonts w:ascii="CompatilFact LT Regular" w:hAnsi="CompatilFact LT Regular"/>
        <w:sz w:val="20"/>
        <w:szCs w:val="20"/>
      </w:rPr>
      <w:fldChar w:fldCharType="separate"/>
    </w:r>
    <w:r w:rsidR="003000E3">
      <w:rPr>
        <w:rStyle w:val="Seitenzahl"/>
        <w:rFonts w:ascii="CompatilFact LT Regular" w:hAnsi="CompatilFact LT Regular"/>
        <w:noProof/>
        <w:sz w:val="20"/>
        <w:szCs w:val="20"/>
      </w:rPr>
      <w:t>1</w:t>
    </w:r>
    <w:r w:rsidRPr="005A1B4E">
      <w:rPr>
        <w:rStyle w:val="Seitenzahl"/>
        <w:rFonts w:ascii="CompatilFact LT Regular" w:hAnsi="CompatilFact LT Regular"/>
        <w:sz w:val="20"/>
        <w:szCs w:val="20"/>
      </w:rPr>
      <w:fldChar w:fldCharType="end"/>
    </w:r>
    <w:r w:rsidRPr="005A1B4E">
      <w:rPr>
        <w:rStyle w:val="Seitenzahl"/>
        <w:rFonts w:ascii="CompatilFact LT Regular" w:hAnsi="CompatilFact LT Regular"/>
        <w:sz w:val="20"/>
        <w:szCs w:val="20"/>
      </w:rPr>
      <w:t xml:space="preserve"> von </w:t>
    </w:r>
    <w:r w:rsidRPr="005A1B4E">
      <w:rPr>
        <w:rStyle w:val="Seitenzahl"/>
        <w:rFonts w:ascii="CompatilFact LT Regular" w:hAnsi="CompatilFact LT Regular"/>
        <w:sz w:val="20"/>
        <w:szCs w:val="20"/>
      </w:rPr>
      <w:fldChar w:fldCharType="begin"/>
    </w:r>
    <w:r w:rsidRPr="005A1B4E">
      <w:rPr>
        <w:rStyle w:val="Seitenzahl"/>
        <w:rFonts w:ascii="CompatilFact LT Regular" w:hAnsi="CompatilFact LT Regular"/>
        <w:sz w:val="20"/>
        <w:szCs w:val="20"/>
      </w:rPr>
      <w:instrText xml:space="preserve"> NUMPAGES </w:instrText>
    </w:r>
    <w:r w:rsidRPr="005A1B4E">
      <w:rPr>
        <w:rStyle w:val="Seitenzahl"/>
        <w:rFonts w:ascii="CompatilFact LT Regular" w:hAnsi="CompatilFact LT Regular"/>
        <w:sz w:val="20"/>
        <w:szCs w:val="20"/>
      </w:rPr>
      <w:fldChar w:fldCharType="separate"/>
    </w:r>
    <w:r w:rsidR="003000E3">
      <w:rPr>
        <w:rStyle w:val="Seitenzahl"/>
        <w:rFonts w:ascii="CompatilFact LT Regular" w:hAnsi="CompatilFact LT Regular"/>
        <w:noProof/>
        <w:sz w:val="20"/>
        <w:szCs w:val="20"/>
      </w:rPr>
      <w:t>2</w:t>
    </w:r>
    <w:r w:rsidRPr="005A1B4E">
      <w:rPr>
        <w:rStyle w:val="Seitenzahl"/>
        <w:rFonts w:ascii="CompatilFact LT Regular" w:hAnsi="CompatilFact LT Regular"/>
        <w:sz w:val="20"/>
        <w:szCs w:val="20"/>
      </w:rPr>
      <w:fldChar w:fldCharType="end"/>
    </w:r>
    <w:r w:rsidR="00BA557C">
      <w:rPr>
        <w:rStyle w:val="Seitenzahl"/>
        <w:rFonts w:ascii="CompatilFact LT Regular" w:hAnsi="CompatilFact LT Regular"/>
        <w:sz w:val="20"/>
        <w:szCs w:val="20"/>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DA2590" w14:textId="77777777" w:rsidR="00A539BE" w:rsidRDefault="00A539BE">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65D3897" w14:textId="77777777" w:rsidR="00FC3C6C" w:rsidRDefault="00FC3C6C">
      <w:r>
        <w:separator/>
      </w:r>
    </w:p>
  </w:footnote>
  <w:footnote w:type="continuationSeparator" w:id="0">
    <w:p w14:paraId="4A080ADA" w14:textId="77777777" w:rsidR="00FC3C6C" w:rsidRDefault="00FC3C6C">
      <w:r>
        <w:continuationSeparator/>
      </w:r>
    </w:p>
  </w:footnote>
  <w:footnote w:id="1">
    <w:p w14:paraId="40DC2994" w14:textId="77777777" w:rsidR="00405884" w:rsidRPr="00C2135A" w:rsidRDefault="00405884" w:rsidP="0053569B">
      <w:pPr>
        <w:rPr>
          <w:rFonts w:ascii="Arial" w:hAnsi="Arial"/>
          <w:sz w:val="16"/>
          <w:szCs w:val="16"/>
          <w:lang w:eastAsia="en-US"/>
        </w:rPr>
      </w:pPr>
      <w:r w:rsidRPr="00C2135A">
        <w:rPr>
          <w:rStyle w:val="Funotenzeichen"/>
          <w:sz w:val="16"/>
          <w:szCs w:val="16"/>
        </w:rPr>
        <w:footnoteRef/>
      </w:r>
      <w:r w:rsidR="0053569B" w:rsidRPr="00C2135A">
        <w:rPr>
          <w:sz w:val="16"/>
          <w:szCs w:val="16"/>
        </w:rPr>
        <w:t xml:space="preserve"> Auf Abschnitt </w:t>
      </w:r>
      <w:r w:rsidRPr="00C2135A">
        <w:rPr>
          <w:sz w:val="16"/>
          <w:szCs w:val="16"/>
        </w:rPr>
        <w:t>III der Auftragsbekanntmachung wird hingewiesen.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8A406D" w14:textId="77777777" w:rsidR="00A539BE" w:rsidRDefault="00A539BE">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36EE77" w14:textId="77777777" w:rsidR="00A72521" w:rsidRDefault="00DF1AA1" w:rsidP="00A72521">
    <w:pPr>
      <w:pStyle w:val="Kopfzeile"/>
      <w:jc w:val="right"/>
    </w:pPr>
    <w:r w:rsidRPr="005034C7">
      <w:rPr>
        <w:noProof/>
      </w:rPr>
      <w:drawing>
        <wp:inline distT="0" distB="0" distL="0" distR="0" wp14:anchorId="650FECFF" wp14:editId="2F03D3AC">
          <wp:extent cx="1295400" cy="428625"/>
          <wp:effectExtent l="0" t="0" r="0" b="0"/>
          <wp:docPr id="1" name="Grafik 1" descr="NRW-Ban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afik 1" descr="NRW-Bank"/>
                  <pic:cNvPicPr>
                    <a:picLocks noChangeAspect="1" noChangeArrowheads="1"/>
                  </pic:cNvPicPr>
                </pic:nvPicPr>
                <pic:blipFill>
                  <a:blip r:embed="rId1">
                    <a:grayscl/>
                    <a:extLst>
                      <a:ext uri="{28A0092B-C50C-407E-A947-70E740481C1C}">
                        <a14:useLocalDpi xmlns:a14="http://schemas.microsoft.com/office/drawing/2010/main" val="0"/>
                      </a:ext>
                    </a:extLst>
                  </a:blip>
                  <a:srcRect/>
                  <a:stretch>
                    <a:fillRect/>
                  </a:stretch>
                </pic:blipFill>
                <pic:spPr bwMode="auto">
                  <a:xfrm>
                    <a:off x="0" y="0"/>
                    <a:ext cx="1295400" cy="428625"/>
                  </a:xfrm>
                  <a:prstGeom prst="rect">
                    <a:avLst/>
                  </a:prstGeom>
                  <a:noFill/>
                  <a:ln>
                    <a:noFill/>
                  </a:ln>
                </pic:spPr>
              </pic:pic>
            </a:graphicData>
          </a:graphic>
        </wp:inline>
      </w:drawing>
    </w:r>
  </w:p>
  <w:p w14:paraId="44672B37" w14:textId="77777777" w:rsidR="00A72521" w:rsidRDefault="00A72521" w:rsidP="005D357E">
    <w:pPr>
      <w:pStyle w:val="Kopfzeile"/>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C6A4BC" w14:textId="77777777" w:rsidR="00A539BE" w:rsidRDefault="00A539BE">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85B0814"/>
    <w:multiLevelType w:val="hybridMultilevel"/>
    <w:tmpl w:val="FE4EB9B2"/>
    <w:lvl w:ilvl="0" w:tplc="16948BAE">
      <w:start w:val="1"/>
      <w:numFmt w:val="bullet"/>
      <w:lvlText w:val=""/>
      <w:lvlJc w:val="left"/>
      <w:pPr>
        <w:ind w:left="1146" w:hanging="360"/>
      </w:pPr>
      <w:rPr>
        <w:rFonts w:ascii="Symbol" w:hAnsi="Symbol" w:hint="default"/>
      </w:rPr>
    </w:lvl>
    <w:lvl w:ilvl="1" w:tplc="0BA05B14">
      <w:start w:val="1"/>
      <w:numFmt w:val="bullet"/>
      <w:lvlText w:val="o"/>
      <w:lvlJc w:val="left"/>
      <w:pPr>
        <w:ind w:left="1866" w:hanging="360"/>
      </w:pPr>
      <w:rPr>
        <w:rFonts w:ascii="Courier New" w:hAnsi="Courier New" w:cs="Courier New" w:hint="default"/>
      </w:rPr>
    </w:lvl>
    <w:lvl w:ilvl="2" w:tplc="96E204E2">
      <w:start w:val="1"/>
      <w:numFmt w:val="bullet"/>
      <w:lvlText w:val=""/>
      <w:lvlJc w:val="left"/>
      <w:pPr>
        <w:ind w:left="2586" w:hanging="360"/>
      </w:pPr>
      <w:rPr>
        <w:rFonts w:ascii="Wingdings" w:hAnsi="Wingdings" w:hint="default"/>
      </w:rPr>
    </w:lvl>
    <w:lvl w:ilvl="3" w:tplc="AA60CAE2">
      <w:start w:val="1"/>
      <w:numFmt w:val="bullet"/>
      <w:lvlText w:val=""/>
      <w:lvlJc w:val="left"/>
      <w:pPr>
        <w:ind w:left="3306" w:hanging="360"/>
      </w:pPr>
      <w:rPr>
        <w:rFonts w:ascii="Symbol" w:hAnsi="Symbol" w:hint="default"/>
      </w:rPr>
    </w:lvl>
    <w:lvl w:ilvl="4" w:tplc="F9E8FC00">
      <w:start w:val="1"/>
      <w:numFmt w:val="bullet"/>
      <w:lvlText w:val="o"/>
      <w:lvlJc w:val="left"/>
      <w:pPr>
        <w:ind w:left="4026" w:hanging="360"/>
      </w:pPr>
      <w:rPr>
        <w:rFonts w:ascii="Courier New" w:hAnsi="Courier New" w:cs="Courier New" w:hint="default"/>
      </w:rPr>
    </w:lvl>
    <w:lvl w:ilvl="5" w:tplc="18108316">
      <w:start w:val="1"/>
      <w:numFmt w:val="bullet"/>
      <w:lvlText w:val=""/>
      <w:lvlJc w:val="left"/>
      <w:pPr>
        <w:ind w:left="4746" w:hanging="360"/>
      </w:pPr>
      <w:rPr>
        <w:rFonts w:ascii="Wingdings" w:hAnsi="Wingdings" w:hint="default"/>
      </w:rPr>
    </w:lvl>
    <w:lvl w:ilvl="6" w:tplc="86724D60">
      <w:start w:val="1"/>
      <w:numFmt w:val="bullet"/>
      <w:lvlText w:val=""/>
      <w:lvlJc w:val="left"/>
      <w:pPr>
        <w:ind w:left="5466" w:hanging="360"/>
      </w:pPr>
      <w:rPr>
        <w:rFonts w:ascii="Symbol" w:hAnsi="Symbol" w:hint="default"/>
      </w:rPr>
    </w:lvl>
    <w:lvl w:ilvl="7" w:tplc="E5F8E89E">
      <w:start w:val="1"/>
      <w:numFmt w:val="bullet"/>
      <w:lvlText w:val="o"/>
      <w:lvlJc w:val="left"/>
      <w:pPr>
        <w:ind w:left="6186" w:hanging="360"/>
      </w:pPr>
      <w:rPr>
        <w:rFonts w:ascii="Courier New" w:hAnsi="Courier New" w:cs="Courier New" w:hint="default"/>
      </w:rPr>
    </w:lvl>
    <w:lvl w:ilvl="8" w:tplc="92B83E9E">
      <w:start w:val="1"/>
      <w:numFmt w:val="bullet"/>
      <w:lvlText w:val=""/>
      <w:lvlJc w:val="left"/>
      <w:pPr>
        <w:ind w:left="6906" w:hanging="360"/>
      </w:pPr>
      <w:rPr>
        <w:rFonts w:ascii="Wingdings" w:hAnsi="Wingdings" w:hint="default"/>
      </w:rPr>
    </w:lvl>
  </w:abstractNum>
  <w:abstractNum w:abstractNumId="1" w15:restartNumberingAfterBreak="0">
    <w:nsid w:val="23AE0266"/>
    <w:multiLevelType w:val="hybridMultilevel"/>
    <w:tmpl w:val="5726A41A"/>
    <w:lvl w:ilvl="0" w:tplc="59382200">
      <w:numFmt w:val="bullet"/>
      <w:lvlText w:val="-"/>
      <w:lvlJc w:val="left"/>
      <w:pPr>
        <w:ind w:left="1584" w:hanging="360"/>
      </w:pPr>
      <w:rPr>
        <w:rFonts w:ascii="Arial" w:eastAsia="Times New Roman" w:hAnsi="Arial" w:cs="Arial" w:hint="default"/>
        <w:i/>
      </w:rPr>
    </w:lvl>
    <w:lvl w:ilvl="1" w:tplc="A224EB6A">
      <w:start w:val="1"/>
      <w:numFmt w:val="bullet"/>
      <w:lvlText w:val="o"/>
      <w:lvlJc w:val="left"/>
      <w:pPr>
        <w:ind w:left="1440" w:hanging="360"/>
      </w:pPr>
      <w:rPr>
        <w:rFonts w:ascii="Courier New" w:hAnsi="Courier New" w:cs="Courier New" w:hint="default"/>
      </w:rPr>
    </w:lvl>
    <w:lvl w:ilvl="2" w:tplc="EB0CEBC2">
      <w:start w:val="1"/>
      <w:numFmt w:val="bullet"/>
      <w:lvlText w:val=""/>
      <w:lvlJc w:val="left"/>
      <w:pPr>
        <w:ind w:left="2160" w:hanging="360"/>
      </w:pPr>
      <w:rPr>
        <w:rFonts w:ascii="Wingdings" w:hAnsi="Wingdings" w:hint="default"/>
      </w:rPr>
    </w:lvl>
    <w:lvl w:ilvl="3" w:tplc="333E267C">
      <w:start w:val="1"/>
      <w:numFmt w:val="bullet"/>
      <w:lvlText w:val=""/>
      <w:lvlJc w:val="left"/>
      <w:pPr>
        <w:ind w:left="2880" w:hanging="360"/>
      </w:pPr>
      <w:rPr>
        <w:rFonts w:ascii="Symbol" w:hAnsi="Symbol" w:hint="default"/>
      </w:rPr>
    </w:lvl>
    <w:lvl w:ilvl="4" w:tplc="B03683B8">
      <w:start w:val="1"/>
      <w:numFmt w:val="bullet"/>
      <w:lvlText w:val="o"/>
      <w:lvlJc w:val="left"/>
      <w:pPr>
        <w:ind w:left="3600" w:hanging="360"/>
      </w:pPr>
      <w:rPr>
        <w:rFonts w:ascii="Courier New" w:hAnsi="Courier New" w:cs="Courier New" w:hint="default"/>
      </w:rPr>
    </w:lvl>
    <w:lvl w:ilvl="5" w:tplc="AE92A75C">
      <w:start w:val="1"/>
      <w:numFmt w:val="bullet"/>
      <w:lvlText w:val=""/>
      <w:lvlJc w:val="left"/>
      <w:pPr>
        <w:ind w:left="4320" w:hanging="360"/>
      </w:pPr>
      <w:rPr>
        <w:rFonts w:ascii="Wingdings" w:hAnsi="Wingdings" w:hint="default"/>
      </w:rPr>
    </w:lvl>
    <w:lvl w:ilvl="6" w:tplc="FA6A38FE">
      <w:start w:val="1"/>
      <w:numFmt w:val="bullet"/>
      <w:lvlText w:val=""/>
      <w:lvlJc w:val="left"/>
      <w:pPr>
        <w:ind w:left="5040" w:hanging="360"/>
      </w:pPr>
      <w:rPr>
        <w:rFonts w:ascii="Symbol" w:hAnsi="Symbol" w:hint="default"/>
      </w:rPr>
    </w:lvl>
    <w:lvl w:ilvl="7" w:tplc="C09E2484">
      <w:start w:val="1"/>
      <w:numFmt w:val="bullet"/>
      <w:lvlText w:val="o"/>
      <w:lvlJc w:val="left"/>
      <w:pPr>
        <w:ind w:left="5760" w:hanging="360"/>
      </w:pPr>
      <w:rPr>
        <w:rFonts w:ascii="Courier New" w:hAnsi="Courier New" w:cs="Courier New" w:hint="default"/>
      </w:rPr>
    </w:lvl>
    <w:lvl w:ilvl="8" w:tplc="58DEB0C0">
      <w:start w:val="1"/>
      <w:numFmt w:val="bullet"/>
      <w:lvlText w:val=""/>
      <w:lvlJc w:val="left"/>
      <w:pPr>
        <w:ind w:left="6480" w:hanging="360"/>
      </w:pPr>
      <w:rPr>
        <w:rFonts w:ascii="Wingdings" w:hAnsi="Wingdings" w:hint="default"/>
      </w:rPr>
    </w:lvl>
  </w:abstractNum>
  <w:abstractNum w:abstractNumId="2" w15:restartNumberingAfterBreak="0">
    <w:nsid w:val="305E3263"/>
    <w:multiLevelType w:val="hybridMultilevel"/>
    <w:tmpl w:val="EA86BBEE"/>
    <w:lvl w:ilvl="0" w:tplc="48484DAE">
      <w:start w:val="1"/>
      <w:numFmt w:val="bullet"/>
      <w:lvlText w:val=""/>
      <w:lvlJc w:val="left"/>
      <w:pPr>
        <w:ind w:left="1004" w:hanging="720"/>
      </w:pPr>
      <w:rPr>
        <w:rFonts w:ascii="Symbol" w:hAnsi="Symbol" w:hint="default"/>
      </w:rPr>
    </w:lvl>
    <w:lvl w:ilvl="1" w:tplc="9EB27A04">
      <w:start w:val="1"/>
      <w:numFmt w:val="lowerLetter"/>
      <w:lvlText w:val="%2."/>
      <w:lvlJc w:val="left"/>
      <w:pPr>
        <w:ind w:left="1364" w:hanging="360"/>
      </w:pPr>
      <w:rPr>
        <w:rFonts w:cs="Times New Roman"/>
      </w:rPr>
    </w:lvl>
    <w:lvl w:ilvl="2" w:tplc="89E8097C" w:tentative="1">
      <w:start w:val="1"/>
      <w:numFmt w:val="lowerRoman"/>
      <w:lvlText w:val="%3."/>
      <w:lvlJc w:val="right"/>
      <w:pPr>
        <w:ind w:left="2084" w:hanging="180"/>
      </w:pPr>
      <w:rPr>
        <w:rFonts w:cs="Times New Roman"/>
      </w:rPr>
    </w:lvl>
    <w:lvl w:ilvl="3" w:tplc="2930A19C" w:tentative="1">
      <w:start w:val="1"/>
      <w:numFmt w:val="decimal"/>
      <w:lvlText w:val="%4."/>
      <w:lvlJc w:val="left"/>
      <w:pPr>
        <w:ind w:left="2804" w:hanging="360"/>
      </w:pPr>
      <w:rPr>
        <w:rFonts w:cs="Times New Roman"/>
      </w:rPr>
    </w:lvl>
    <w:lvl w:ilvl="4" w:tplc="6AC6BD9C" w:tentative="1">
      <w:start w:val="1"/>
      <w:numFmt w:val="lowerLetter"/>
      <w:lvlText w:val="%5."/>
      <w:lvlJc w:val="left"/>
      <w:pPr>
        <w:ind w:left="3524" w:hanging="360"/>
      </w:pPr>
      <w:rPr>
        <w:rFonts w:cs="Times New Roman"/>
      </w:rPr>
    </w:lvl>
    <w:lvl w:ilvl="5" w:tplc="85E083C4" w:tentative="1">
      <w:start w:val="1"/>
      <w:numFmt w:val="lowerRoman"/>
      <w:lvlText w:val="%6."/>
      <w:lvlJc w:val="right"/>
      <w:pPr>
        <w:ind w:left="4244" w:hanging="180"/>
      </w:pPr>
      <w:rPr>
        <w:rFonts w:cs="Times New Roman"/>
      </w:rPr>
    </w:lvl>
    <w:lvl w:ilvl="6" w:tplc="59D24626" w:tentative="1">
      <w:start w:val="1"/>
      <w:numFmt w:val="decimal"/>
      <w:lvlText w:val="%7."/>
      <w:lvlJc w:val="left"/>
      <w:pPr>
        <w:ind w:left="4964" w:hanging="360"/>
      </w:pPr>
      <w:rPr>
        <w:rFonts w:cs="Times New Roman"/>
      </w:rPr>
    </w:lvl>
    <w:lvl w:ilvl="7" w:tplc="9FBA47B2" w:tentative="1">
      <w:start w:val="1"/>
      <w:numFmt w:val="lowerLetter"/>
      <w:lvlText w:val="%8."/>
      <w:lvlJc w:val="left"/>
      <w:pPr>
        <w:ind w:left="5684" w:hanging="360"/>
      </w:pPr>
      <w:rPr>
        <w:rFonts w:cs="Times New Roman"/>
      </w:rPr>
    </w:lvl>
    <w:lvl w:ilvl="8" w:tplc="CF2C7D1E" w:tentative="1">
      <w:start w:val="1"/>
      <w:numFmt w:val="lowerRoman"/>
      <w:lvlText w:val="%9."/>
      <w:lvlJc w:val="right"/>
      <w:pPr>
        <w:ind w:left="6404" w:hanging="180"/>
      </w:pPr>
      <w:rPr>
        <w:rFonts w:cs="Times New Roman"/>
      </w:rPr>
    </w:lvl>
  </w:abstractNum>
  <w:abstractNum w:abstractNumId="3" w15:restartNumberingAfterBreak="0">
    <w:nsid w:val="50910653"/>
    <w:multiLevelType w:val="multilevel"/>
    <w:tmpl w:val="0F9880A6"/>
    <w:lvl w:ilvl="0">
      <w:start w:val="1"/>
      <w:numFmt w:val="decimal"/>
      <w:pStyle w:val="RevisionArtikelBezeichner"/>
      <w:suff w:val="nothing"/>
      <w:lvlText w:val="Artikel %1"/>
      <w:lvlJc w:val="left"/>
      <w:pPr>
        <w:ind w:left="720" w:hanging="720"/>
      </w:pPr>
    </w:lvl>
    <w:lvl w:ilvl="1">
      <w:start w:val="132"/>
      <w:numFmt w:val="decimal"/>
      <w:pStyle w:val="RevisionParagraphBezeichner"/>
      <w:suff w:val="nothing"/>
      <w:lvlText w:val="§ %2"/>
      <w:lvlJc w:val="left"/>
      <w:pPr>
        <w:ind w:left="0" w:firstLine="0"/>
      </w:pPr>
    </w:lvl>
    <w:lvl w:ilvl="2">
      <w:start w:val="1"/>
      <w:numFmt w:val="decimal"/>
      <w:pStyle w:val="RevisionJuristischerAbsatz"/>
      <w:lvlText w:val="(%3)"/>
      <w:lvlJc w:val="left"/>
      <w:pPr>
        <w:tabs>
          <w:tab w:val="num" w:pos="850"/>
        </w:tabs>
        <w:ind w:left="0" w:firstLine="425"/>
      </w:pPr>
    </w:lvl>
    <w:lvl w:ilvl="3">
      <w:start w:val="1"/>
      <w:numFmt w:val="decimal"/>
      <w:pStyle w:val="RevisionNummerierungStufe1"/>
      <w:lvlText w:val="%4."/>
      <w:lvlJc w:val="left"/>
      <w:pPr>
        <w:tabs>
          <w:tab w:val="num" w:pos="1418"/>
        </w:tabs>
        <w:ind w:left="1418" w:hanging="425"/>
      </w:pPr>
    </w:lvl>
    <w:lvl w:ilvl="4">
      <w:start w:val="1"/>
      <w:numFmt w:val="lowerLetter"/>
      <w:pStyle w:val="RevisionNummerierungStufe2"/>
      <w:lvlText w:val="%5)"/>
      <w:lvlJc w:val="left"/>
      <w:pPr>
        <w:tabs>
          <w:tab w:val="num" w:pos="850"/>
        </w:tabs>
        <w:ind w:left="850" w:hanging="425"/>
      </w:pPr>
    </w:lvl>
    <w:lvl w:ilvl="5">
      <w:start w:val="1"/>
      <w:numFmt w:val="lowerLetter"/>
      <w:pStyle w:val="RevisionNummerierungStufe3"/>
      <w:lvlText w:val="%6%6)"/>
      <w:lvlJc w:val="left"/>
      <w:pPr>
        <w:tabs>
          <w:tab w:val="num" w:pos="1276"/>
        </w:tabs>
        <w:ind w:left="1276" w:hanging="426"/>
      </w:pPr>
    </w:lvl>
    <w:lvl w:ilvl="6">
      <w:start w:val="1"/>
      <w:numFmt w:val="lowerLetter"/>
      <w:pStyle w:val="RevisionNummerierungStufe4"/>
      <w:lvlText w:val="%7%7%7)"/>
      <w:lvlJc w:val="left"/>
      <w:pPr>
        <w:tabs>
          <w:tab w:val="num" w:pos="1984"/>
        </w:tabs>
        <w:ind w:left="1984" w:hanging="708"/>
      </w:pPr>
    </w:lvl>
    <w:lvl w:ilvl="7">
      <w:start w:val="1"/>
      <w:numFmt w:val="lowerLetter"/>
      <w:lvlText w:val="%8."/>
      <w:lvlJc w:val="left"/>
      <w:pPr>
        <w:ind w:left="2880" w:hanging="360"/>
      </w:pPr>
    </w:lvl>
    <w:lvl w:ilvl="8">
      <w:start w:val="1"/>
      <w:numFmt w:val="lowerRoman"/>
      <w:lvlText w:val="%9."/>
      <w:lvlJc w:val="left"/>
      <w:pPr>
        <w:ind w:left="3240" w:hanging="360"/>
      </w:pPr>
    </w:lvl>
  </w:abstractNum>
  <w:num w:numId="1" w16cid:durableId="1934968970">
    <w:abstractNumId w:val="2"/>
  </w:num>
  <w:num w:numId="2" w16cid:durableId="588539656">
    <w:abstractNumId w:val="3"/>
    <w:lvlOverride w:ilvl="0">
      <w:startOverride w:val="1"/>
    </w:lvlOverride>
    <w:lvlOverride w:ilvl="1">
      <w:startOverride w:val="132"/>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919292645">
    <w:abstractNumId w:val="0"/>
  </w:num>
  <w:num w:numId="4" w16cid:durableId="1077629044">
    <w:abstractNumId w:val="1"/>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Lechtenboehmer, Julia">
    <w15:presenceInfo w15:providerId="AD" w15:userId="S-1-5-21-3623492152-2383174487-1922733513-10299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oNotDisplayPageBoundarie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8"/>
  <w:autoHyphenation/>
  <w:hyphenationZone w:val="425"/>
  <w:displayHorizontalDrawingGridEvery w:val="0"/>
  <w:displayVerticalDrawingGridEvery w:val="0"/>
  <w:doNotUseMarginsForDrawingGridOrigin/>
  <w:noPunctuationKerning/>
  <w:characterSpacingControl w:val="doNotCompres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A1B4E"/>
    <w:rsid w:val="00016746"/>
    <w:rsid w:val="00073F5F"/>
    <w:rsid w:val="000831FE"/>
    <w:rsid w:val="000F5231"/>
    <w:rsid w:val="0011065E"/>
    <w:rsid w:val="00160A38"/>
    <w:rsid w:val="00165823"/>
    <w:rsid w:val="00215B07"/>
    <w:rsid w:val="002A4D33"/>
    <w:rsid w:val="002B4745"/>
    <w:rsid w:val="002B4EFC"/>
    <w:rsid w:val="003000E3"/>
    <w:rsid w:val="00352CA8"/>
    <w:rsid w:val="00356B54"/>
    <w:rsid w:val="00363B0C"/>
    <w:rsid w:val="00370112"/>
    <w:rsid w:val="00403007"/>
    <w:rsid w:val="00405884"/>
    <w:rsid w:val="00425BD7"/>
    <w:rsid w:val="00452D6C"/>
    <w:rsid w:val="004611D2"/>
    <w:rsid w:val="004C4763"/>
    <w:rsid w:val="004E3E4E"/>
    <w:rsid w:val="004F6EF8"/>
    <w:rsid w:val="00514737"/>
    <w:rsid w:val="00515F2F"/>
    <w:rsid w:val="005231BC"/>
    <w:rsid w:val="0053569B"/>
    <w:rsid w:val="005470CC"/>
    <w:rsid w:val="005601AA"/>
    <w:rsid w:val="005A1B4E"/>
    <w:rsid w:val="005B6F04"/>
    <w:rsid w:val="005D357E"/>
    <w:rsid w:val="005E5652"/>
    <w:rsid w:val="005F3D74"/>
    <w:rsid w:val="006013E2"/>
    <w:rsid w:val="006337F2"/>
    <w:rsid w:val="00690486"/>
    <w:rsid w:val="006D4857"/>
    <w:rsid w:val="00750C1A"/>
    <w:rsid w:val="00760630"/>
    <w:rsid w:val="007A7D42"/>
    <w:rsid w:val="007E50BC"/>
    <w:rsid w:val="008511EE"/>
    <w:rsid w:val="00877CFD"/>
    <w:rsid w:val="00892B1E"/>
    <w:rsid w:val="0089494F"/>
    <w:rsid w:val="008B431E"/>
    <w:rsid w:val="008B557D"/>
    <w:rsid w:val="00906BBF"/>
    <w:rsid w:val="00911B4A"/>
    <w:rsid w:val="00955235"/>
    <w:rsid w:val="00993DCF"/>
    <w:rsid w:val="009B5255"/>
    <w:rsid w:val="009D083E"/>
    <w:rsid w:val="009D4F59"/>
    <w:rsid w:val="009E2F83"/>
    <w:rsid w:val="00A539BE"/>
    <w:rsid w:val="00A547EC"/>
    <w:rsid w:val="00A72521"/>
    <w:rsid w:val="00AC21BE"/>
    <w:rsid w:val="00AC74BF"/>
    <w:rsid w:val="00B527D3"/>
    <w:rsid w:val="00BA1763"/>
    <w:rsid w:val="00BA557C"/>
    <w:rsid w:val="00BB5443"/>
    <w:rsid w:val="00BD323C"/>
    <w:rsid w:val="00BF2762"/>
    <w:rsid w:val="00C02872"/>
    <w:rsid w:val="00C203A6"/>
    <w:rsid w:val="00C2135A"/>
    <w:rsid w:val="00C238ED"/>
    <w:rsid w:val="00C60F21"/>
    <w:rsid w:val="00C82D3D"/>
    <w:rsid w:val="00CD4E8B"/>
    <w:rsid w:val="00D07A4E"/>
    <w:rsid w:val="00D1378A"/>
    <w:rsid w:val="00D91B74"/>
    <w:rsid w:val="00DD4E0A"/>
    <w:rsid w:val="00DF1AA1"/>
    <w:rsid w:val="00E05F43"/>
    <w:rsid w:val="00E14FAD"/>
    <w:rsid w:val="00E436DA"/>
    <w:rsid w:val="00E60954"/>
    <w:rsid w:val="00E85C58"/>
    <w:rsid w:val="00EB0DC0"/>
    <w:rsid w:val="00EB403C"/>
    <w:rsid w:val="00EC3C7F"/>
    <w:rsid w:val="00F56F55"/>
    <w:rsid w:val="00F763C3"/>
    <w:rsid w:val="00FB148E"/>
    <w:rsid w:val="00FC3C6C"/>
    <w:rsid w:val="00FF1081"/>
    <w:rsid w:val="00FF67A1"/>
  </w:rsids>
  <m:mathPr>
    <m:mathFont m:val="Cambria Math"/>
    <m:brkBin m:val="before"/>
    <m:brkBinSub m:val="--"/>
    <m:smallFrac m:val="0"/>
    <m:dispDef/>
    <m:lMargin m:val="0"/>
    <m:rMargin m:val="0"/>
    <m:defJc m:val="centerGroup"/>
    <m:wrapRight/>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424417B9"/>
  <w15:chartTrackingRefBased/>
  <w15:docId w15:val="{995AAF25-F464-408F-B8D9-4A36A3C4711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de-DE" w:eastAsia="de-DE"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footnote text" w:uiPriority="99"/>
    <w:lsdException w:name="annotation text" w:uiPriority="99"/>
    <w:lsdException w:name="caption" w:semiHidden="1" w:unhideWhenUsed="1" w:qFormat="1"/>
    <w:lsdException w:name="footnote reference" w:uiPriority="99"/>
    <w:lsdException w:name="annotation reference" w:uiPriority="99"/>
    <w:lsdException w:name="Title" w:uiPriority="10"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rd">
    <w:name w:val="Normal"/>
    <w:qFormat/>
    <w:rsid w:val="005A1B4E"/>
    <w:rPr>
      <w:sz w:val="24"/>
      <w:szCs w:val="24"/>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rsid w:val="005A1B4E"/>
    <w:pPr>
      <w:tabs>
        <w:tab w:val="center" w:pos="4536"/>
        <w:tab w:val="right" w:pos="9072"/>
      </w:tabs>
    </w:pPr>
  </w:style>
  <w:style w:type="paragraph" w:styleId="Fuzeile">
    <w:name w:val="footer"/>
    <w:basedOn w:val="Standard"/>
    <w:link w:val="FuzeileZchn"/>
    <w:rsid w:val="005A1B4E"/>
    <w:pPr>
      <w:tabs>
        <w:tab w:val="center" w:pos="4536"/>
        <w:tab w:val="right" w:pos="9072"/>
      </w:tabs>
    </w:pPr>
  </w:style>
  <w:style w:type="paragraph" w:styleId="Funotentext">
    <w:name w:val="footnote text"/>
    <w:basedOn w:val="Standard"/>
    <w:link w:val="FunotentextZchn"/>
    <w:uiPriority w:val="99"/>
    <w:rsid w:val="005A1B4E"/>
    <w:rPr>
      <w:sz w:val="20"/>
      <w:szCs w:val="20"/>
    </w:rPr>
  </w:style>
  <w:style w:type="character" w:customStyle="1" w:styleId="FunotentextZchn">
    <w:name w:val="Fußnotentext Zchn"/>
    <w:link w:val="Funotentext"/>
    <w:uiPriority w:val="99"/>
    <w:locked/>
    <w:rsid w:val="005A1B4E"/>
    <w:rPr>
      <w:lang w:val="de-DE" w:eastAsia="de-DE" w:bidi="ar-SA"/>
    </w:rPr>
  </w:style>
  <w:style w:type="character" w:styleId="Funotenzeichen">
    <w:name w:val="footnote reference"/>
    <w:uiPriority w:val="99"/>
    <w:rsid w:val="005A1B4E"/>
    <w:rPr>
      <w:vertAlign w:val="superscript"/>
    </w:rPr>
  </w:style>
  <w:style w:type="paragraph" w:customStyle="1" w:styleId="Listenabsatz1">
    <w:name w:val="Listenabsatz1"/>
    <w:basedOn w:val="Standard"/>
    <w:rsid w:val="005A1B4E"/>
    <w:pPr>
      <w:ind w:left="720"/>
      <w:contextualSpacing/>
    </w:pPr>
    <w:rPr>
      <w:szCs w:val="20"/>
    </w:rPr>
  </w:style>
  <w:style w:type="character" w:customStyle="1" w:styleId="FuzeileZchn">
    <w:name w:val="Fußzeile Zchn"/>
    <w:link w:val="Fuzeile"/>
    <w:locked/>
    <w:rsid w:val="005A1B4E"/>
    <w:rPr>
      <w:sz w:val="24"/>
      <w:szCs w:val="24"/>
      <w:lang w:val="de-DE" w:eastAsia="de-DE" w:bidi="ar-SA"/>
    </w:rPr>
  </w:style>
  <w:style w:type="character" w:styleId="Kommentarzeichen">
    <w:name w:val="annotation reference"/>
    <w:uiPriority w:val="99"/>
    <w:rsid w:val="005A1B4E"/>
    <w:rPr>
      <w:sz w:val="16"/>
    </w:rPr>
  </w:style>
  <w:style w:type="paragraph" w:styleId="Kommentartext">
    <w:name w:val="annotation text"/>
    <w:basedOn w:val="Standard"/>
    <w:link w:val="KommentartextZchn"/>
    <w:uiPriority w:val="99"/>
    <w:rsid w:val="005A1B4E"/>
    <w:rPr>
      <w:sz w:val="20"/>
      <w:szCs w:val="20"/>
    </w:rPr>
  </w:style>
  <w:style w:type="character" w:customStyle="1" w:styleId="KommentartextZchn">
    <w:name w:val="Kommentartext Zchn"/>
    <w:link w:val="Kommentartext"/>
    <w:uiPriority w:val="99"/>
    <w:locked/>
    <w:rsid w:val="005A1B4E"/>
    <w:rPr>
      <w:lang w:val="de-DE" w:eastAsia="de-DE" w:bidi="ar-SA"/>
    </w:rPr>
  </w:style>
  <w:style w:type="paragraph" w:styleId="Sprechblasentext">
    <w:name w:val="Balloon Text"/>
    <w:basedOn w:val="Standard"/>
    <w:semiHidden/>
    <w:rsid w:val="005A1B4E"/>
    <w:rPr>
      <w:rFonts w:ascii="Tahoma" w:hAnsi="Tahoma" w:cs="Tahoma"/>
      <w:sz w:val="16"/>
      <w:szCs w:val="16"/>
    </w:rPr>
  </w:style>
  <w:style w:type="character" w:styleId="Seitenzahl">
    <w:name w:val="page number"/>
    <w:basedOn w:val="Absatz-Standardschriftart"/>
    <w:rsid w:val="005A1B4E"/>
  </w:style>
  <w:style w:type="paragraph" w:styleId="Titel">
    <w:name w:val="Title"/>
    <w:basedOn w:val="Standard"/>
    <w:next w:val="Standard"/>
    <w:link w:val="TitelZchn"/>
    <w:uiPriority w:val="10"/>
    <w:qFormat/>
    <w:rsid w:val="00911B4A"/>
    <w:pPr>
      <w:spacing w:before="120" w:after="120" w:line="360" w:lineRule="auto"/>
      <w:contextualSpacing/>
      <w:jc w:val="both"/>
    </w:pPr>
    <w:rPr>
      <w:rFonts w:ascii="Arial" w:hAnsi="Arial"/>
      <w:b/>
      <w:color w:val="000000"/>
      <w:spacing w:val="5"/>
      <w:kern w:val="28"/>
      <w:szCs w:val="52"/>
      <w:lang w:eastAsia="en-US"/>
    </w:rPr>
  </w:style>
  <w:style w:type="character" w:customStyle="1" w:styleId="TitelZchn">
    <w:name w:val="Titel Zchn"/>
    <w:link w:val="Titel"/>
    <w:uiPriority w:val="10"/>
    <w:rsid w:val="00911B4A"/>
    <w:rPr>
      <w:rFonts w:ascii="Arial" w:hAnsi="Arial"/>
      <w:b/>
      <w:color w:val="000000"/>
      <w:spacing w:val="5"/>
      <w:kern w:val="28"/>
      <w:sz w:val="24"/>
      <w:szCs w:val="52"/>
      <w:lang w:eastAsia="en-US"/>
    </w:rPr>
  </w:style>
  <w:style w:type="paragraph" w:customStyle="1" w:styleId="RevisionJuristischerAbsatz">
    <w:name w:val="Revision Juristischer Absatz"/>
    <w:basedOn w:val="Standard"/>
    <w:rsid w:val="00911B4A"/>
    <w:pPr>
      <w:numPr>
        <w:ilvl w:val="2"/>
        <w:numId w:val="2"/>
      </w:numPr>
      <w:tabs>
        <w:tab w:val="clear" w:pos="850"/>
      </w:tabs>
      <w:spacing w:before="120" w:after="120"/>
      <w:ind w:left="2084" w:hanging="180"/>
      <w:jc w:val="both"/>
    </w:pPr>
    <w:rPr>
      <w:rFonts w:ascii="Arial" w:eastAsia="Calibri" w:hAnsi="Arial" w:cs="Arial"/>
      <w:color w:val="800000"/>
      <w:sz w:val="22"/>
      <w:szCs w:val="22"/>
      <w:lang w:eastAsia="en-US"/>
    </w:rPr>
  </w:style>
  <w:style w:type="paragraph" w:customStyle="1" w:styleId="RevisionNummerierungStufe1">
    <w:name w:val="Revision Nummerierung (Stufe 1)"/>
    <w:basedOn w:val="Standard"/>
    <w:rsid w:val="00911B4A"/>
    <w:pPr>
      <w:numPr>
        <w:ilvl w:val="3"/>
        <w:numId w:val="2"/>
      </w:numPr>
      <w:tabs>
        <w:tab w:val="clear" w:pos="1418"/>
      </w:tabs>
      <w:spacing w:before="120" w:after="120"/>
      <w:ind w:left="2804" w:hanging="360"/>
      <w:jc w:val="both"/>
    </w:pPr>
    <w:rPr>
      <w:rFonts w:ascii="Arial" w:eastAsia="Calibri" w:hAnsi="Arial" w:cs="Arial"/>
      <w:color w:val="800000"/>
      <w:sz w:val="22"/>
      <w:szCs w:val="22"/>
      <w:lang w:eastAsia="en-US"/>
    </w:rPr>
  </w:style>
  <w:style w:type="paragraph" w:customStyle="1" w:styleId="RevisionNummerierungStufe2">
    <w:name w:val="Revision Nummerierung (Stufe 2)"/>
    <w:basedOn w:val="Standard"/>
    <w:rsid w:val="00911B4A"/>
    <w:pPr>
      <w:numPr>
        <w:ilvl w:val="4"/>
        <w:numId w:val="2"/>
      </w:numPr>
      <w:tabs>
        <w:tab w:val="clear" w:pos="850"/>
      </w:tabs>
      <w:spacing w:before="120" w:after="120"/>
      <w:ind w:left="3524" w:hanging="360"/>
      <w:jc w:val="both"/>
    </w:pPr>
    <w:rPr>
      <w:rFonts w:ascii="Arial" w:eastAsia="Calibri" w:hAnsi="Arial" w:cs="Arial"/>
      <w:color w:val="800000"/>
      <w:sz w:val="22"/>
      <w:szCs w:val="22"/>
      <w:lang w:eastAsia="en-US"/>
    </w:rPr>
  </w:style>
  <w:style w:type="paragraph" w:customStyle="1" w:styleId="RevisionNummerierungStufe3">
    <w:name w:val="Revision Nummerierung (Stufe 3)"/>
    <w:basedOn w:val="Standard"/>
    <w:rsid w:val="00911B4A"/>
    <w:pPr>
      <w:numPr>
        <w:ilvl w:val="5"/>
        <w:numId w:val="2"/>
      </w:numPr>
      <w:tabs>
        <w:tab w:val="clear" w:pos="1276"/>
      </w:tabs>
      <w:spacing w:before="120" w:after="120"/>
      <w:ind w:left="4244" w:hanging="180"/>
      <w:jc w:val="both"/>
    </w:pPr>
    <w:rPr>
      <w:rFonts w:ascii="Arial" w:eastAsia="Calibri" w:hAnsi="Arial" w:cs="Arial"/>
      <w:color w:val="800000"/>
      <w:sz w:val="22"/>
      <w:szCs w:val="22"/>
      <w:lang w:eastAsia="en-US"/>
    </w:rPr>
  </w:style>
  <w:style w:type="paragraph" w:customStyle="1" w:styleId="RevisionNummerierungStufe4">
    <w:name w:val="Revision Nummerierung (Stufe 4)"/>
    <w:basedOn w:val="Standard"/>
    <w:rsid w:val="00911B4A"/>
    <w:pPr>
      <w:numPr>
        <w:ilvl w:val="6"/>
        <w:numId w:val="2"/>
      </w:numPr>
      <w:tabs>
        <w:tab w:val="clear" w:pos="1984"/>
      </w:tabs>
      <w:spacing w:before="120" w:after="120"/>
      <w:ind w:left="4964" w:hanging="360"/>
      <w:jc w:val="both"/>
    </w:pPr>
    <w:rPr>
      <w:rFonts w:ascii="Arial" w:eastAsia="Calibri" w:hAnsi="Arial" w:cs="Arial"/>
      <w:color w:val="800000"/>
      <w:sz w:val="22"/>
      <w:szCs w:val="22"/>
      <w:lang w:eastAsia="en-US"/>
    </w:rPr>
  </w:style>
  <w:style w:type="paragraph" w:customStyle="1" w:styleId="RevisionParagraphBezeichner">
    <w:name w:val="Revision Paragraph Bezeichner"/>
    <w:basedOn w:val="Standard"/>
    <w:next w:val="Standard"/>
    <w:rsid w:val="00911B4A"/>
    <w:pPr>
      <w:keepNext/>
      <w:numPr>
        <w:ilvl w:val="1"/>
        <w:numId w:val="2"/>
      </w:numPr>
      <w:spacing w:before="480" w:after="120"/>
      <w:ind w:left="1364" w:hanging="360"/>
      <w:jc w:val="center"/>
    </w:pPr>
    <w:rPr>
      <w:rFonts w:ascii="Arial" w:eastAsia="Calibri" w:hAnsi="Arial" w:cs="Arial"/>
      <w:color w:val="800000"/>
      <w:sz w:val="22"/>
      <w:szCs w:val="22"/>
      <w:lang w:eastAsia="en-US"/>
    </w:rPr>
  </w:style>
  <w:style w:type="paragraph" w:customStyle="1" w:styleId="RevisionArtikelBezeichner">
    <w:name w:val="Revision Artikel Bezeichner"/>
    <w:basedOn w:val="Standard"/>
    <w:next w:val="Standard"/>
    <w:rsid w:val="00911B4A"/>
    <w:pPr>
      <w:keepNext/>
      <w:numPr>
        <w:numId w:val="2"/>
      </w:numPr>
      <w:spacing w:before="480" w:after="240"/>
      <w:ind w:left="1004"/>
      <w:jc w:val="center"/>
    </w:pPr>
    <w:rPr>
      <w:rFonts w:ascii="Arial" w:eastAsia="Calibri" w:hAnsi="Arial" w:cs="Arial"/>
      <w:color w:val="800000"/>
      <w:sz w:val="28"/>
      <w:szCs w:val="22"/>
      <w:lang w:eastAsia="en-US"/>
    </w:rPr>
  </w:style>
  <w:style w:type="character" w:customStyle="1" w:styleId="Einzelverweisziel">
    <w:name w:val="Einzelverweisziel"/>
    <w:rsid w:val="00911B4A"/>
    <w:rPr>
      <w:shd w:val="clear" w:color="auto" w:fill="F3F3F3"/>
    </w:rPr>
  </w:style>
  <w:style w:type="table" w:styleId="Tabellenraster">
    <w:name w:val="Table Grid"/>
    <w:basedOn w:val="NormaleTabelle"/>
    <w:uiPriority w:val="59"/>
    <w:rsid w:val="00911B4A"/>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KeinLeerraum">
    <w:name w:val="No Spacing"/>
    <w:uiPriority w:val="1"/>
    <w:qFormat/>
    <w:rsid w:val="00E436DA"/>
    <w:pPr>
      <w:spacing w:before="120" w:after="60" w:line="276" w:lineRule="auto"/>
      <w:jc w:val="both"/>
    </w:pPr>
    <w:rPr>
      <w:rFonts w:ascii="Arial" w:eastAsia="Calibri" w:hAnsi="Arial"/>
      <w:szCs w:val="22"/>
      <w:lang w:eastAsia="en-US"/>
    </w:rPr>
  </w:style>
  <w:style w:type="paragraph" w:styleId="Kommentarthema">
    <w:name w:val="annotation subject"/>
    <w:basedOn w:val="Kommentartext"/>
    <w:next w:val="Kommentartext"/>
    <w:link w:val="KommentarthemaZchn"/>
    <w:rsid w:val="00016746"/>
    <w:rPr>
      <w:b/>
      <w:bCs/>
    </w:rPr>
  </w:style>
  <w:style w:type="character" w:customStyle="1" w:styleId="KommentarthemaZchn">
    <w:name w:val="Kommentarthema Zchn"/>
    <w:link w:val="Kommentarthema"/>
    <w:rsid w:val="00016746"/>
    <w:rPr>
      <w:b/>
      <w:bCs/>
      <w:lang w:val="de-DE" w:eastAsia="de-DE" w:bidi="ar-SA"/>
    </w:rPr>
  </w:style>
  <w:style w:type="paragraph" w:styleId="berarbeitung">
    <w:name w:val="Revision"/>
    <w:hidden/>
    <w:uiPriority w:val="99"/>
    <w:semiHidden/>
    <w:rsid w:val="00356B54"/>
    <w:rPr>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47782061">
      <w:bodyDiv w:val="1"/>
      <w:marLeft w:val="0"/>
      <w:marRight w:val="0"/>
      <w:marTop w:val="0"/>
      <w:marBottom w:val="0"/>
      <w:divBdr>
        <w:top w:val="none" w:sz="0" w:space="0" w:color="auto"/>
        <w:left w:val="none" w:sz="0" w:space="0" w:color="auto"/>
        <w:bottom w:val="none" w:sz="0" w:space="0" w:color="auto"/>
        <w:right w:val="none" w:sz="0" w:space="0" w:color="auto"/>
      </w:divBdr>
    </w:div>
    <w:div w:id="958800680">
      <w:bodyDiv w:val="1"/>
      <w:marLeft w:val="0"/>
      <w:marRight w:val="0"/>
      <w:marTop w:val="0"/>
      <w:marBottom w:val="0"/>
      <w:divBdr>
        <w:top w:val="none" w:sz="0" w:space="0" w:color="auto"/>
        <w:left w:val="none" w:sz="0" w:space="0" w:color="auto"/>
        <w:bottom w:val="none" w:sz="0" w:space="0" w:color="auto"/>
        <w:right w:val="none" w:sz="0" w:space="0" w:color="auto"/>
      </w:divBdr>
    </w:div>
    <w:div w:id="1562792579">
      <w:bodyDiv w:val="1"/>
      <w:marLeft w:val="0"/>
      <w:marRight w:val="0"/>
      <w:marTop w:val="0"/>
      <w:marBottom w:val="0"/>
      <w:divBdr>
        <w:top w:val="none" w:sz="0" w:space="0" w:color="auto"/>
        <w:left w:val="none" w:sz="0" w:space="0" w:color="auto"/>
        <w:bottom w:val="none" w:sz="0" w:space="0" w:color="auto"/>
        <w:right w:val="none" w:sz="0" w:space="0" w:color="auto"/>
      </w:divBdr>
    </w:div>
    <w:div w:id="2097554621">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omments" Target="comment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microsoft.com/office/2018/08/relationships/commentsExtensible" Target="commentsExtensible.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microsoft.com/office/2011/relationships/people" Target="people.xml"/><Relationship Id="rId5" Type="http://schemas.openxmlformats.org/officeDocument/2006/relationships/customXml" Target="../customXml/item5.xml"/><Relationship Id="rId15" Type="http://schemas.microsoft.com/office/2016/09/relationships/commentsIds" Target="commentsIds.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microsoft.com/office/2011/relationships/commentsExtended" Target="commentsExtended.xml"/><Relationship Id="rId22" Type="http://schemas.openxmlformats.org/officeDocument/2006/relationships/footer" Target="footer3.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NRW.BANK-Dokument" ma:contentTypeID="0x010100B67D5AD08C9CC148BFD9B0D1D801025D002DA1F689C76FFD4AA13E03D6E5468A60" ma:contentTypeVersion="47" ma:contentTypeDescription="Basis-Inhaltstyp für alle Dokumente bei der NRW.BANK. &#10;Ermöglicht die spätere Ergänzung von Spalten oder Verhaltensweisen." ma:contentTypeScope="" ma:versionID="0c99e69880bd434b1550c6c44602d346">
  <xsd:schema xmlns:xsd="http://www.w3.org/2001/XMLSchema" xmlns:xs="http://www.w3.org/2001/XMLSchema" xmlns:p="http://schemas.microsoft.com/office/2006/metadata/properties" xmlns:ns2="http://schemas.microsoft.com/sharepoint/v3/fields" xmlns:ns3="0ffc0416-f0ef-42a5-b98b-af928dc5d0ef" targetNamespace="http://schemas.microsoft.com/office/2006/metadata/properties" ma:root="true" ma:fieldsID="cdee31db3d1c93971d445b321668ab6d" ns2:_="" ns3:_="">
    <xsd:import namespace="http://schemas.microsoft.com/sharepoint/v3/fields"/>
    <xsd:import namespace="0ffc0416-f0ef-42a5-b98b-af928dc5d0ef"/>
    <xsd:element name="properties">
      <xsd:complexType>
        <xsd:sequence>
          <xsd:element name="documentManagement">
            <xsd:complexType>
              <xsd:all>
                <xsd:element ref="ns2:_Status" minOccurs="0"/>
                <xsd:element ref="ns3:Tz_x0020__x002d__x0020_EBA_x002d_GO"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8" nillable="true" ma:displayName="Status" ma:default="in Bearbeitung" ma:format="Dropdown" ma:internalName="_Status">
      <xsd:simpleType>
        <xsd:union memberTypes="dms:Text">
          <xsd:simpleType>
            <xsd:restriction base="dms:Choice">
              <xsd:enumeration value="in Bearbeitung"/>
              <xsd:enumeration value="in Abstimmung"/>
              <xsd:enumeration value="final"/>
              <xsd:enumeration value="archiviert"/>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0ffc0416-f0ef-42a5-b98b-af928dc5d0ef" elementFormDefault="qualified">
    <xsd:import namespace="http://schemas.microsoft.com/office/2006/documentManagement/types"/>
    <xsd:import namespace="http://schemas.microsoft.com/office/infopath/2007/PartnerControls"/>
    <xsd:element name="Tz_x0020__x002d__x0020_EBA_x002d_GO" ma:index="9" nillable="true" ma:displayName="Tz - EBA-GO" ma:description="Zuordnung des Dokuments zu einer oder mehreren Textziffern der EBA-Guidelines." ma:internalName="Tz_x0020__x002d__x0020_EBA_x002d_GO">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Status xmlns="http://schemas.microsoft.com/sharepoint/v3/fields">in Bearbeitung</_Status>
    <Tz_x0020__x002d__x0020_EBA_x002d_GO xmlns="0ffc0416-f0ef-42a5-b98b-af928dc5d0ef" xsi:nil="true"/>
  </documentManagement>
</p:properties>
</file>

<file path=customXml/item4.xml><?xml version="1.0" encoding="utf-8"?>
<?mso-contentType ?>
<SharedContentType xmlns="Microsoft.SharePoint.Taxonomy.ContentTypeSync" SourceId="2dbaa111-ab27-4f4b-adc6-f57e7823e7d3" ContentTypeId="0x010100B67D5AD08C9CC148BFD9B0D1D801025D" PreviousValue="tru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0405F8B-2305-4804-BCBB-AC5FCE2596E1}">
  <ds:schemaRefs>
    <ds:schemaRef ds:uri="http://schemas.microsoft.com/office/2006/metadata/longProperties"/>
  </ds:schemaRefs>
</ds:datastoreItem>
</file>

<file path=customXml/itemProps2.xml><?xml version="1.0" encoding="utf-8"?>
<ds:datastoreItem xmlns:ds="http://schemas.openxmlformats.org/officeDocument/2006/customXml" ds:itemID="{4E01E752-02C9-4F1C-ACDF-D6714A3EF0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fields"/>
    <ds:schemaRef ds:uri="0ffc0416-f0ef-42a5-b98b-af928dc5d0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7363902-DA45-46A7-8E70-F6525189796D}">
  <ds:schemaRefs>
    <ds:schemaRef ds:uri="http://schemas.microsoft.com/office/2006/metadata/properties"/>
    <ds:schemaRef ds:uri="http://schemas.microsoft.com/office/infopath/2007/PartnerControls"/>
    <ds:schemaRef ds:uri="http://schemas.microsoft.com/sharepoint/v3/fields"/>
    <ds:schemaRef ds:uri="0ffc0416-f0ef-42a5-b98b-af928dc5d0ef"/>
  </ds:schemaRefs>
</ds:datastoreItem>
</file>

<file path=customXml/itemProps4.xml><?xml version="1.0" encoding="utf-8"?>
<ds:datastoreItem xmlns:ds="http://schemas.openxmlformats.org/officeDocument/2006/customXml" ds:itemID="{B3E069D6-E831-4A7E-BE5C-46BEA20F6A19}">
  <ds:schemaRefs>
    <ds:schemaRef ds:uri="Microsoft.SharePoint.Taxonomy.ContentTypeSync"/>
  </ds:schemaRefs>
</ds:datastoreItem>
</file>

<file path=customXml/itemProps5.xml><?xml version="1.0" encoding="utf-8"?>
<ds:datastoreItem xmlns:ds="http://schemas.openxmlformats.org/officeDocument/2006/customXml" ds:itemID="{F878F5C1-3BAA-4EAC-899F-D9672F17AABC}">
  <ds:schemaRefs>
    <ds:schemaRef ds:uri="http://schemas.microsoft.com/sharepoint/v3/contenttype/forms"/>
  </ds:schemaRefs>
</ds:datastoreItem>
</file>

<file path=customXml/itemProps6.xml><?xml version="1.0" encoding="utf-8"?>
<ds:datastoreItem xmlns:ds="http://schemas.openxmlformats.org/officeDocument/2006/customXml" ds:itemID="{B6585DB9-0088-40E1-AE35-1310ED0EF62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202</Words>
  <Characters>1672</Characters>
  <Application>Microsoft Office Word</Application>
  <DocSecurity>0</DocSecurity>
  <Lines>13</Lines>
  <Paragraphs>3</Paragraphs>
  <ScaleCrop>false</ScaleCrop>
  <HeadingPairs>
    <vt:vector size="2" baseType="variant">
      <vt:variant>
        <vt:lpstr>Titel</vt:lpstr>
      </vt:variant>
      <vt:variant>
        <vt:i4>1</vt:i4>
      </vt:variant>
    </vt:vector>
  </HeadingPairs>
  <TitlesOfParts>
    <vt:vector size="1" baseType="lpstr">
      <vt:lpstr>NRW</vt:lpstr>
    </vt:vector>
  </TitlesOfParts>
  <Company>NRW.BANK</Company>
  <LinksUpToDate>false</LinksUpToDate>
  <CharactersWithSpaces>1871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NRW</dc:title>
  <dc:subject/>
  <dc:creator>Strothmann</dc:creator>
  <cp:keywords/>
  <cp:lastModifiedBy>Frei, Kathrin</cp:lastModifiedBy>
  <cp:revision>6</cp:revision>
  <cp:lastPrinted>2018-11-20T10:36:00Z</cp:lastPrinted>
  <dcterms:created xsi:type="dcterms:W3CDTF">2025-03-18T09:05:00Z</dcterms:created>
  <dcterms:modified xsi:type="dcterms:W3CDTF">2025-07-14T06:45:00Z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INKTEK-CHUNK-1">
    <vt:lpwstr>010021{"F":2,"I":"9843-2E9E-5C2A-3602"}</vt:lpwstr>
  </property>
  <property fmtid="{D5CDD505-2E9C-101B-9397-08002B2CF9AE}" pid="3" name="ContentTypeId">
    <vt:lpwstr>0x010100B67D5AD08C9CC148BFD9B0D1D801025D002DA1F689C76FFD4AA13E03D6E5468A60</vt:lpwstr>
  </property>
  <property fmtid="{D5CDD505-2E9C-101B-9397-08002B2CF9AE}" pid="4" name="TaxKeywordTaxHTField">
    <vt:lpwstr/>
  </property>
  <property fmtid="{D5CDD505-2E9C-101B-9397-08002B2CF9AE}" pid="5" name="TaxKeyword">
    <vt:lpwstr/>
  </property>
  <property fmtid="{D5CDD505-2E9C-101B-9397-08002B2CF9AE}" pid="6" name="TaxCatchAll">
    <vt:lpwstr/>
  </property>
</Properties>
</file>